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
  </p:notesMasterIdLst>
  <p:sldIdLst>
    <p:sldId id="256" r:id="rId3"/>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Lst>
  <p:sldSz cx="9144000" cy="5143500"/>
  <p:notesSz cx="6858000" cy="9144000"/>
  <p:embeddedFontLst>
    <p:embeddedFont>
      <p:font typeface="Roboto" panose="02000000000000000000"/>
      <p:regular r:id="rId40"/>
    </p:embeddedFont>
    <p:embeddedFont>
      <p:font typeface="Georgia" panose="02040502050405020303"/>
      <p:regular r:id="rId41"/>
      <p:bold r:id="rId42"/>
      <p:italic r:id="rId43"/>
      <p:boldItalic r:id="rId4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showComments="0">
  <p:normalViewPr>
    <p:restoredLeft sz="15620"/>
    <p:restoredTop sz="94660"/>
  </p:normalViewPr>
  <p:slideViewPr>
    <p:cSldViewPr snapToGrid="0">
      <p:cViewPr varScale="1">
        <p:scale>
          <a:sx n="100" d="100"/>
          <a:sy n="100" d="100"/>
        </p:scale>
        <p:origin x="0" y="0"/>
      </p:cViewPr>
      <p:guideLst>
        <p:guide orient="horz" pos="1620"/>
        <p:guide pos="2880"/>
      </p:guideLst>
    </p:cSldViewPr>
  </p:slide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4" Type="http://schemas.openxmlformats.org/officeDocument/2006/relationships/font" Target="fonts/font5.fntdata"/><Relationship Id="rId43" Type="http://schemas.openxmlformats.org/officeDocument/2006/relationships/font" Target="fonts/font4.fntdata"/><Relationship Id="rId42" Type="http://schemas.openxmlformats.org/officeDocument/2006/relationships/font" Target="fonts/font3.fntdata"/><Relationship Id="rId41" Type="http://schemas.openxmlformats.org/officeDocument/2006/relationships/font" Target="fonts/font2.fntdata"/><Relationship Id="rId40" Type="http://schemas.openxmlformats.org/officeDocument/2006/relationships/font" Target="fonts/font1.fntdata"/><Relationship Id="rId4" Type="http://schemas.openxmlformats.org/officeDocument/2006/relationships/notesMaster" Target="notesMasters/notesMaster1.xml"/><Relationship Id="rId39" Type="http://schemas.openxmlformats.org/officeDocument/2006/relationships/tableStyles" Target="tableStyles.xml"/><Relationship Id="rId38" Type="http://schemas.openxmlformats.org/officeDocument/2006/relationships/viewProps" Target="viewProps.xml"/><Relationship Id="rId37" Type="http://schemas.openxmlformats.org/officeDocument/2006/relationships/presProps" Target="presProps.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2" name="Shape 2"/>
        <p:cNvGrpSpPr/>
        <p:nvPr/>
      </p:nvGrpSpPr>
      <p:grpSpPr>
        <a:xfrm>
          <a:off x="0" y="0"/>
          <a:ext cx="0" cy="0"/>
          <a:chOff x="0" y="0"/>
          <a:chExt cx="0" cy="0"/>
        </a:xfrm>
      </p:grpSpPr>
      <p:sp>
        <p:nvSpPr>
          <p:cNvPr id="3" name="Google Shape;3;n"/>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81" name="Shape 81"/>
        <p:cNvGrpSpPr/>
        <p:nvPr/>
      </p:nvGrpSpPr>
      <p:grpSpPr>
        <a:xfrm>
          <a:off x="0" y="0"/>
          <a:ext cx="0" cy="0"/>
          <a:chOff x="0" y="0"/>
          <a:chExt cx="0" cy="0"/>
        </a:xfrm>
      </p:grpSpPr>
      <p:sp>
        <p:nvSpPr>
          <p:cNvPr id="82" name="Google Shape;82;gc6f90357f_0_0:notes"/>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c6f90357f_0_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33" name="Shape 133"/>
        <p:cNvGrpSpPr/>
        <p:nvPr/>
      </p:nvGrpSpPr>
      <p:grpSpPr>
        <a:xfrm>
          <a:off x="0" y="0"/>
          <a:ext cx="0" cy="0"/>
          <a:chOff x="0" y="0"/>
          <a:chExt cx="0" cy="0"/>
        </a:xfrm>
      </p:grpSpPr>
      <p:sp>
        <p:nvSpPr>
          <p:cNvPr id="134" name="Google Shape;134;g520236e518_1_16: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520236e518_1_16: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39" name="Shape 139"/>
        <p:cNvGrpSpPr/>
        <p:nvPr/>
      </p:nvGrpSpPr>
      <p:grpSpPr>
        <a:xfrm>
          <a:off x="0" y="0"/>
          <a:ext cx="0" cy="0"/>
          <a:chOff x="0" y="0"/>
          <a:chExt cx="0" cy="0"/>
        </a:xfrm>
      </p:grpSpPr>
      <p:sp>
        <p:nvSpPr>
          <p:cNvPr id="140" name="Google Shape;140;g520236e518_0_41: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520236e518_0_4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Since we are changing in all aspects </a:t>
            </a:r>
            <a:endParaRPr lang="en-GB"/>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44" name="Shape 144"/>
        <p:cNvGrpSpPr/>
        <p:nvPr/>
      </p:nvGrpSpPr>
      <p:grpSpPr>
        <a:xfrm>
          <a:off x="0" y="0"/>
          <a:ext cx="0" cy="0"/>
          <a:chOff x="0" y="0"/>
          <a:chExt cx="0" cy="0"/>
        </a:xfrm>
      </p:grpSpPr>
      <p:sp>
        <p:nvSpPr>
          <p:cNvPr id="145" name="Google Shape;145;g520236e518_0_52: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520236e518_0_5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49" name="Shape 149"/>
        <p:cNvGrpSpPr/>
        <p:nvPr/>
      </p:nvGrpSpPr>
      <p:grpSpPr>
        <a:xfrm>
          <a:off x="0" y="0"/>
          <a:ext cx="0" cy="0"/>
          <a:chOff x="0" y="0"/>
          <a:chExt cx="0" cy="0"/>
        </a:xfrm>
      </p:grpSpPr>
      <p:sp>
        <p:nvSpPr>
          <p:cNvPr id="150" name="Google Shape;150;gc6f90357f_0_13:notes"/>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c6f90357f_0_1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rgbClr val="222222"/>
                </a:solidFill>
                <a:highlight>
                  <a:srgbClr val="FFFFFF"/>
                </a:highlight>
                <a:latin typeface="Roboto" panose="02000000000000000000"/>
                <a:ea typeface="Roboto" panose="02000000000000000000"/>
                <a:cs typeface="Roboto" panose="02000000000000000000"/>
                <a:sym typeface="Roboto" panose="02000000000000000000"/>
              </a:rPr>
              <a:t>A ‘good show’ by a student in his paper may fetch him good marks in the examination. But that does not establish the student’s original or genuine quality or ability.</a:t>
            </a:r>
            <a:endParaRPr lang="en-GB" sz="1200">
              <a:solidFill>
                <a:srgbClr val="222222"/>
              </a:solidFill>
              <a:highlight>
                <a:srgbClr val="FFFFFF"/>
              </a:highlight>
              <a:latin typeface="Roboto" panose="02000000000000000000"/>
              <a:ea typeface="Roboto" panose="02000000000000000000"/>
              <a:cs typeface="Roboto" panose="02000000000000000000"/>
              <a:sym typeface="Roboto" panose="0200000000000000000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55" name="Shape 155"/>
        <p:cNvGrpSpPr/>
        <p:nvPr/>
      </p:nvGrpSpPr>
      <p:grpSpPr>
        <a:xfrm>
          <a:off x="0" y="0"/>
          <a:ext cx="0" cy="0"/>
          <a:chOff x="0" y="0"/>
          <a:chExt cx="0" cy="0"/>
        </a:xfrm>
      </p:grpSpPr>
      <p:sp>
        <p:nvSpPr>
          <p:cNvPr id="156" name="Google Shape;156;g520236e518_1_32: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520236e518_1_3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61" name="Shape 161"/>
        <p:cNvGrpSpPr/>
        <p:nvPr/>
      </p:nvGrpSpPr>
      <p:grpSpPr>
        <a:xfrm>
          <a:off x="0" y="0"/>
          <a:ext cx="0" cy="0"/>
          <a:chOff x="0" y="0"/>
          <a:chExt cx="0" cy="0"/>
        </a:xfrm>
      </p:grpSpPr>
      <p:sp>
        <p:nvSpPr>
          <p:cNvPr id="162" name="Google Shape;162;g520236e518_1_52: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520236e518_1_5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67" name="Shape 167"/>
        <p:cNvGrpSpPr/>
        <p:nvPr/>
      </p:nvGrpSpPr>
      <p:grpSpPr>
        <a:xfrm>
          <a:off x="0" y="0"/>
          <a:ext cx="0" cy="0"/>
          <a:chOff x="0" y="0"/>
          <a:chExt cx="0" cy="0"/>
        </a:xfrm>
      </p:grpSpPr>
      <p:sp>
        <p:nvSpPr>
          <p:cNvPr id="168" name="Google Shape;168;g520236e518_3_404: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g520236e518_3_404: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74" name="Shape 174"/>
        <p:cNvGrpSpPr/>
        <p:nvPr/>
      </p:nvGrpSpPr>
      <p:grpSpPr>
        <a:xfrm>
          <a:off x="0" y="0"/>
          <a:ext cx="0" cy="0"/>
          <a:chOff x="0" y="0"/>
          <a:chExt cx="0" cy="0"/>
        </a:xfrm>
      </p:grpSpPr>
      <p:sp>
        <p:nvSpPr>
          <p:cNvPr id="175" name="Google Shape;175;g520236e518_1_36: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520236e518_1_36: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80" name="Shape 180"/>
        <p:cNvGrpSpPr/>
        <p:nvPr/>
      </p:nvGrpSpPr>
      <p:grpSpPr>
        <a:xfrm>
          <a:off x="0" y="0"/>
          <a:ext cx="0" cy="0"/>
          <a:chOff x="0" y="0"/>
          <a:chExt cx="0" cy="0"/>
        </a:xfrm>
      </p:grpSpPr>
      <p:sp>
        <p:nvSpPr>
          <p:cNvPr id="181" name="Google Shape;181;g520236e518_1_41: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520236e518_1_4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85" name="Shape 185"/>
        <p:cNvGrpSpPr/>
        <p:nvPr/>
      </p:nvGrpSpPr>
      <p:grpSpPr>
        <a:xfrm>
          <a:off x="0" y="0"/>
          <a:ext cx="0" cy="0"/>
          <a:chOff x="0" y="0"/>
          <a:chExt cx="0" cy="0"/>
        </a:xfrm>
      </p:grpSpPr>
      <p:sp>
        <p:nvSpPr>
          <p:cNvPr id="186" name="Google Shape;186;g520236e518_1_64: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520236e518_1_64: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87" name="Shape 87"/>
        <p:cNvGrpSpPr/>
        <p:nvPr/>
      </p:nvGrpSpPr>
      <p:grpSpPr>
        <a:xfrm>
          <a:off x="0" y="0"/>
          <a:ext cx="0" cy="0"/>
          <a:chOff x="0" y="0"/>
          <a:chExt cx="0" cy="0"/>
        </a:xfrm>
      </p:grpSpPr>
      <p:sp>
        <p:nvSpPr>
          <p:cNvPr id="88" name="Google Shape;88;g520236e518_1_497: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520236e518_1_49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93" name="Shape 193"/>
        <p:cNvGrpSpPr/>
        <p:nvPr/>
      </p:nvGrpSpPr>
      <p:grpSpPr>
        <a:xfrm>
          <a:off x="0" y="0"/>
          <a:ext cx="0" cy="0"/>
          <a:chOff x="0" y="0"/>
          <a:chExt cx="0" cy="0"/>
        </a:xfrm>
      </p:grpSpPr>
      <p:sp>
        <p:nvSpPr>
          <p:cNvPr id="194" name="Google Shape;194;gc6f90357f_0_27:notes"/>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c6f90357f_0_2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PhAnim="0" showMasterSp="0">
  <p:cSld>
    <p:spTree>
      <p:nvGrpSpPr>
        <p:cNvPr id="200" name="Shape 200"/>
        <p:cNvGrpSpPr/>
        <p:nvPr/>
      </p:nvGrpSpPr>
      <p:grpSpPr>
        <a:xfrm>
          <a:off x="0" y="0"/>
          <a:ext cx="0" cy="0"/>
          <a:chOff x="0" y="0"/>
          <a:chExt cx="0" cy="0"/>
        </a:xfrm>
      </p:grpSpPr>
      <p:sp>
        <p:nvSpPr>
          <p:cNvPr id="201" name="Google Shape;201;g520236e518_3_59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520236e518_3_59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PhAnim="0" showMasterSp="0">
  <p:cSld>
    <p:spTree>
      <p:nvGrpSpPr>
        <p:cNvPr id="205" name="Shape 205"/>
        <p:cNvGrpSpPr/>
        <p:nvPr/>
      </p:nvGrpSpPr>
      <p:grpSpPr>
        <a:xfrm>
          <a:off x="0" y="0"/>
          <a:ext cx="0" cy="0"/>
          <a:chOff x="0" y="0"/>
          <a:chExt cx="0" cy="0"/>
        </a:xfrm>
      </p:grpSpPr>
      <p:sp>
        <p:nvSpPr>
          <p:cNvPr id="206" name="Google Shape;206;g520236e518_3_596: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520236e518_3_596: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PhAnim="0" showMasterSp="0">
  <p:cSld>
    <p:spTree>
      <p:nvGrpSpPr>
        <p:cNvPr id="210" name="Shape 210"/>
        <p:cNvGrpSpPr/>
        <p:nvPr/>
      </p:nvGrpSpPr>
      <p:grpSpPr>
        <a:xfrm>
          <a:off x="0" y="0"/>
          <a:ext cx="0" cy="0"/>
          <a:chOff x="0" y="0"/>
          <a:chExt cx="0" cy="0"/>
        </a:xfrm>
      </p:grpSpPr>
      <p:sp>
        <p:nvSpPr>
          <p:cNvPr id="211" name="Google Shape;211;gc6f90357f_0_35:notes"/>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c6f90357f_0_3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PhAnim="0" showMasterSp="0">
  <p:cSld>
    <p:spTree>
      <p:nvGrpSpPr>
        <p:cNvPr id="217" name="Shape 217"/>
        <p:cNvGrpSpPr/>
        <p:nvPr/>
      </p:nvGrpSpPr>
      <p:grpSpPr>
        <a:xfrm>
          <a:off x="0" y="0"/>
          <a:ext cx="0" cy="0"/>
          <a:chOff x="0" y="0"/>
          <a:chExt cx="0" cy="0"/>
        </a:xfrm>
      </p:grpSpPr>
      <p:sp>
        <p:nvSpPr>
          <p:cNvPr id="218" name="Google Shape;218;g520236e518_3_464: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520236e518_3_464: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PhAnim="0" showMasterSp="0">
  <p:cSld>
    <p:spTree>
      <p:nvGrpSpPr>
        <p:cNvPr id="221" name="Shape 221"/>
        <p:cNvGrpSpPr/>
        <p:nvPr/>
      </p:nvGrpSpPr>
      <p:grpSpPr>
        <a:xfrm>
          <a:off x="0" y="0"/>
          <a:ext cx="0" cy="0"/>
          <a:chOff x="0" y="0"/>
          <a:chExt cx="0" cy="0"/>
        </a:xfrm>
      </p:grpSpPr>
      <p:sp>
        <p:nvSpPr>
          <p:cNvPr id="222" name="Google Shape;222;g520236e518_3_544: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520236e518_3_544: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PhAnim="0" showMasterSp="0">
  <p:cSld>
    <p:spTree>
      <p:nvGrpSpPr>
        <p:cNvPr id="228" name="Shape 228"/>
        <p:cNvGrpSpPr/>
        <p:nvPr/>
      </p:nvGrpSpPr>
      <p:grpSpPr>
        <a:xfrm>
          <a:off x="0" y="0"/>
          <a:ext cx="0" cy="0"/>
          <a:chOff x="0" y="0"/>
          <a:chExt cx="0" cy="0"/>
        </a:xfrm>
      </p:grpSpPr>
      <p:sp>
        <p:nvSpPr>
          <p:cNvPr id="229" name="Google Shape;229;g520236e518_3_562: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520236e518_3_56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PhAnim="0" showMasterSp="0">
  <p:cSld>
    <p:spTree>
      <p:nvGrpSpPr>
        <p:cNvPr id="234" name="Shape 234"/>
        <p:cNvGrpSpPr/>
        <p:nvPr/>
      </p:nvGrpSpPr>
      <p:grpSpPr>
        <a:xfrm>
          <a:off x="0" y="0"/>
          <a:ext cx="0" cy="0"/>
          <a:chOff x="0" y="0"/>
          <a:chExt cx="0" cy="0"/>
        </a:xfrm>
      </p:grpSpPr>
      <p:sp>
        <p:nvSpPr>
          <p:cNvPr id="235" name="Google Shape;235;g520236e518_3_568: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 name="Google Shape;236;g520236e518_3_568: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PhAnim="0" showMasterSp="0">
  <p:cSld>
    <p:spTree>
      <p:nvGrpSpPr>
        <p:cNvPr id="240" name="Shape 240"/>
        <p:cNvGrpSpPr/>
        <p:nvPr/>
      </p:nvGrpSpPr>
      <p:grpSpPr>
        <a:xfrm>
          <a:off x="0" y="0"/>
          <a:ext cx="0" cy="0"/>
          <a:chOff x="0" y="0"/>
          <a:chExt cx="0" cy="0"/>
        </a:xfrm>
      </p:grpSpPr>
      <p:sp>
        <p:nvSpPr>
          <p:cNvPr id="241" name="Google Shape;241;g520236e518_3_573: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520236e518_3_57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PhAnim="0" showMasterSp="0">
  <p:cSld>
    <p:spTree>
      <p:nvGrpSpPr>
        <p:cNvPr id="247" name="Shape 247"/>
        <p:cNvGrpSpPr/>
        <p:nvPr/>
      </p:nvGrpSpPr>
      <p:grpSpPr>
        <a:xfrm>
          <a:off x="0" y="0"/>
          <a:ext cx="0" cy="0"/>
          <a:chOff x="0" y="0"/>
          <a:chExt cx="0" cy="0"/>
        </a:xfrm>
      </p:grpSpPr>
      <p:sp>
        <p:nvSpPr>
          <p:cNvPr id="248" name="Google Shape;248;g520236e518_3_557: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g520236e518_3_55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94" name="Shape 94"/>
        <p:cNvGrpSpPr/>
        <p:nvPr/>
      </p:nvGrpSpPr>
      <p:grpSpPr>
        <a:xfrm>
          <a:off x="0" y="0"/>
          <a:ext cx="0" cy="0"/>
          <a:chOff x="0" y="0"/>
          <a:chExt cx="0" cy="0"/>
        </a:xfrm>
      </p:grpSpPr>
      <p:sp>
        <p:nvSpPr>
          <p:cNvPr id="95" name="Google Shape;95;gc6f90357f_0_5:notes"/>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c6f90357f_0_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PhAnim="0" showMasterSp="0">
  <p:cSld>
    <p:spTree>
      <p:nvGrpSpPr>
        <p:cNvPr id="253" name="Shape 253"/>
        <p:cNvGrpSpPr/>
        <p:nvPr/>
      </p:nvGrpSpPr>
      <p:grpSpPr>
        <a:xfrm>
          <a:off x="0" y="0"/>
          <a:ext cx="0" cy="0"/>
          <a:chOff x="0" y="0"/>
          <a:chExt cx="0" cy="0"/>
        </a:xfrm>
      </p:grpSpPr>
      <p:sp>
        <p:nvSpPr>
          <p:cNvPr id="254" name="Google Shape;254;g520236e518_3_55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520236e518_3_55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PhAnim="0" showMasterSp="0">
  <p:cSld>
    <p:spTree>
      <p:nvGrpSpPr>
        <p:cNvPr id="258" name="Shape 258"/>
        <p:cNvGrpSpPr/>
        <p:nvPr/>
      </p:nvGrpSpPr>
      <p:grpSpPr>
        <a:xfrm>
          <a:off x="0" y="0"/>
          <a:ext cx="0" cy="0"/>
          <a:chOff x="0" y="0"/>
          <a:chExt cx="0" cy="0"/>
        </a:xfrm>
      </p:grpSpPr>
      <p:sp>
        <p:nvSpPr>
          <p:cNvPr id="259" name="Google Shape;259;g520236e518_3_579: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520236e518_3_579: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PhAnim="0" showMasterSp="0">
  <p:cSld>
    <p:spTree>
      <p:nvGrpSpPr>
        <p:cNvPr id="263" name="Shape 263"/>
        <p:cNvGrpSpPr/>
        <p:nvPr/>
      </p:nvGrpSpPr>
      <p:grpSpPr>
        <a:xfrm>
          <a:off x="0" y="0"/>
          <a:ext cx="0" cy="0"/>
          <a:chOff x="0" y="0"/>
          <a:chExt cx="0" cy="0"/>
        </a:xfrm>
      </p:grpSpPr>
      <p:sp>
        <p:nvSpPr>
          <p:cNvPr id="264" name="Google Shape;264;g520236e518_3_584: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520236e518_3_584: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PhAnim="0" showMasterSp="0">
  <p:cSld>
    <p:spTree>
      <p:nvGrpSpPr>
        <p:cNvPr id="268" name="Shape 268"/>
        <p:cNvGrpSpPr/>
        <p:nvPr/>
      </p:nvGrpSpPr>
      <p:grpSpPr>
        <a:xfrm>
          <a:off x="0" y="0"/>
          <a:ext cx="0" cy="0"/>
          <a:chOff x="0" y="0"/>
          <a:chExt cx="0" cy="0"/>
        </a:xfrm>
      </p:grpSpPr>
      <p:sp>
        <p:nvSpPr>
          <p:cNvPr id="269" name="Google Shape;269;gc6f90357f_0_47:notes"/>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 name="Google Shape;270;gc6f90357f_0_4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99" name="Shape 99"/>
        <p:cNvGrpSpPr/>
        <p:nvPr/>
      </p:nvGrpSpPr>
      <p:grpSpPr>
        <a:xfrm>
          <a:off x="0" y="0"/>
          <a:ext cx="0" cy="0"/>
          <a:chOff x="0" y="0"/>
          <a:chExt cx="0" cy="0"/>
        </a:xfrm>
      </p:grpSpPr>
      <p:sp>
        <p:nvSpPr>
          <p:cNvPr id="100" name="Google Shape;100;g520236e518_0_1: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520236e518_0_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04" name="Shape 104"/>
        <p:cNvGrpSpPr/>
        <p:nvPr/>
      </p:nvGrpSpPr>
      <p:grpSpPr>
        <a:xfrm>
          <a:off x="0" y="0"/>
          <a:ext cx="0" cy="0"/>
          <a:chOff x="0" y="0"/>
          <a:chExt cx="0" cy="0"/>
        </a:xfrm>
      </p:grpSpPr>
      <p:sp>
        <p:nvSpPr>
          <p:cNvPr id="105" name="Google Shape;105;g520236e518_0_6: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g520236e518_0_6: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10" name="Shape 110"/>
        <p:cNvGrpSpPr/>
        <p:nvPr/>
      </p:nvGrpSpPr>
      <p:grpSpPr>
        <a:xfrm>
          <a:off x="0" y="0"/>
          <a:ext cx="0" cy="0"/>
          <a:chOff x="0" y="0"/>
          <a:chExt cx="0" cy="0"/>
        </a:xfrm>
      </p:grpSpPr>
      <p:sp>
        <p:nvSpPr>
          <p:cNvPr id="111" name="Google Shape;111;g520236e518_0_19: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520236e518_0_19: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16" name="Shape 116"/>
        <p:cNvGrpSpPr/>
        <p:nvPr/>
      </p:nvGrpSpPr>
      <p:grpSpPr>
        <a:xfrm>
          <a:off x="0" y="0"/>
          <a:ext cx="0" cy="0"/>
          <a:chOff x="0" y="0"/>
          <a:chExt cx="0" cy="0"/>
        </a:xfrm>
      </p:grpSpPr>
      <p:sp>
        <p:nvSpPr>
          <p:cNvPr id="117" name="Google Shape;117;g520236e518_1_1: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520236e518_1_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21" name="Shape 121"/>
        <p:cNvGrpSpPr/>
        <p:nvPr/>
      </p:nvGrpSpPr>
      <p:grpSpPr>
        <a:xfrm>
          <a:off x="0" y="0"/>
          <a:ext cx="0" cy="0"/>
          <a:chOff x="0" y="0"/>
          <a:chExt cx="0" cy="0"/>
        </a:xfrm>
      </p:grpSpPr>
      <p:sp>
        <p:nvSpPr>
          <p:cNvPr id="122" name="Google Shape;122;g520236e518_0_45: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520236e518_0_4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27" name="Shape 127"/>
        <p:cNvGrpSpPr/>
        <p:nvPr/>
      </p:nvGrpSpPr>
      <p:grpSpPr>
        <a:xfrm>
          <a:off x="0" y="0"/>
          <a:ext cx="0" cy="0"/>
          <a:chOff x="0" y="0"/>
          <a:chExt cx="0" cy="0"/>
        </a:xfrm>
      </p:grpSpPr>
      <p:sp>
        <p:nvSpPr>
          <p:cNvPr id="128" name="Google Shape;128;g520236e518_0_24: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520236e518_0_24: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matchingName="Title slide">
  <p:cSld name="TITLE">
    <p:spTree>
      <p:nvGrpSpPr>
        <p:cNvPr id="9" name="Shape 9"/>
        <p:cNvGrpSpPr/>
        <p:nvPr/>
      </p:nvGrpSpPr>
      <p:grpSpPr>
        <a:xfrm>
          <a:off x="0" y="0"/>
          <a:ext cx="0" cy="0"/>
          <a:chOff x="0" y="0"/>
          <a:chExt cx="0" cy="0"/>
        </a:xfrm>
      </p:grpSpPr>
      <p:grpSp>
        <p:nvGrpSpPr>
          <p:cNvPr id="10" name="Google Shape;10;p2"/>
          <p:cNvGrpSpPr/>
          <p:nvPr/>
        </p:nvGrpSpPr>
        <p:grpSpPr>
          <a:xfrm>
            <a:off x="6098378" y="5"/>
            <a:ext cx="3045625" cy="2030570"/>
            <a:chOff x="6098378" y="5"/>
            <a:chExt cx="3045625" cy="2030570"/>
          </a:xfrm>
        </p:grpSpPr>
        <p:sp>
          <p:nvSpPr>
            <p:cNvPr id="11" name="Google Shape;11;p2"/>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 name="Google Shape;12;p2"/>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 name="Google Shape;13;p2"/>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 name="Google Shape;14;p2"/>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 name="Google Shape;15;p2"/>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6" name="Google Shape;16;p2"/>
          <p:cNvSpPr txBox="1"/>
          <p:nvPr>
            <p:ph type="ctrTitle"/>
          </p:nvPr>
        </p:nvSpPr>
        <p:spPr>
          <a:xfrm>
            <a:off x="598100" y="1775222"/>
            <a:ext cx="8222100" cy="838800"/>
          </a:xfrm>
          <a:prstGeom prst="rect">
            <a:avLst/>
          </a:prstGeom>
        </p:spPr>
        <p:txBody>
          <a:bodyPr spcFirstLastPara="1" wrap="square" lIns="91425" tIns="91425" rIns="91425" bIns="91425" anchor="b" anchorCtr="0"/>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p:txBody>
      </p:sp>
      <p:sp>
        <p:nvSpPr>
          <p:cNvPr id="17" name="Google Shape;17;p2"/>
          <p:cNvSpPr txBox="1"/>
          <p:nvPr>
            <p:ph type="subTitle" idx="1"/>
          </p:nvPr>
        </p:nvSpPr>
        <p:spPr>
          <a:xfrm>
            <a:off x="598088" y="2715913"/>
            <a:ext cx="8222100" cy="432900"/>
          </a:xfrm>
          <a:prstGeom prst="rect">
            <a:avLst/>
          </a:prstGeom>
        </p:spPr>
        <p:txBody>
          <a:bodyPr spcFirstLastPara="1" wrap="square" lIns="91425" tIns="91425" rIns="91425" bIns="91425" anchor="t" anchorCtr="0"/>
          <a:lstStyle>
            <a:lvl1pPr lvl="0">
              <a:lnSpc>
                <a:spcPct val="100000"/>
              </a:lnSpc>
              <a:spcBef>
                <a:spcPts val="0"/>
              </a:spcBef>
              <a:spcAft>
                <a:spcPts val="0"/>
              </a:spcAft>
              <a:buClr>
                <a:schemeClr val="lt1"/>
              </a:buClr>
              <a:buSzPts val="2100"/>
              <a:buNone/>
              <a:defRPr sz="2100">
                <a:solidFill>
                  <a:schemeClr val="lt1"/>
                </a:solidFill>
              </a:defRPr>
            </a:lvl1pPr>
            <a:lvl2pPr lvl="1">
              <a:lnSpc>
                <a:spcPct val="100000"/>
              </a:lnSpc>
              <a:spcBef>
                <a:spcPts val="0"/>
              </a:spcBef>
              <a:spcAft>
                <a:spcPts val="0"/>
              </a:spcAft>
              <a:buClr>
                <a:schemeClr val="lt1"/>
              </a:buClr>
              <a:buSzPts val="2100"/>
              <a:buNone/>
              <a:defRPr sz="2100">
                <a:solidFill>
                  <a:schemeClr val="lt1"/>
                </a:solidFill>
              </a:defRPr>
            </a:lvl2pPr>
            <a:lvl3pPr lvl="2">
              <a:lnSpc>
                <a:spcPct val="100000"/>
              </a:lnSpc>
              <a:spcBef>
                <a:spcPts val="0"/>
              </a:spcBef>
              <a:spcAft>
                <a:spcPts val="0"/>
              </a:spcAft>
              <a:buClr>
                <a:schemeClr val="lt1"/>
              </a:buClr>
              <a:buSzPts val="2100"/>
              <a:buNone/>
              <a:defRPr sz="2100">
                <a:solidFill>
                  <a:schemeClr val="lt1"/>
                </a:solidFill>
              </a:defRPr>
            </a:lvl3pPr>
            <a:lvl4pPr lvl="3">
              <a:lnSpc>
                <a:spcPct val="100000"/>
              </a:lnSpc>
              <a:spcBef>
                <a:spcPts val="0"/>
              </a:spcBef>
              <a:spcAft>
                <a:spcPts val="0"/>
              </a:spcAft>
              <a:buClr>
                <a:schemeClr val="lt1"/>
              </a:buClr>
              <a:buSzPts val="2100"/>
              <a:buNone/>
              <a:defRPr sz="2100">
                <a:solidFill>
                  <a:schemeClr val="lt1"/>
                </a:solidFill>
              </a:defRPr>
            </a:lvl4pPr>
            <a:lvl5pPr lvl="4">
              <a:lnSpc>
                <a:spcPct val="100000"/>
              </a:lnSpc>
              <a:spcBef>
                <a:spcPts val="0"/>
              </a:spcBef>
              <a:spcAft>
                <a:spcPts val="0"/>
              </a:spcAft>
              <a:buClr>
                <a:schemeClr val="lt1"/>
              </a:buClr>
              <a:buSzPts val="2100"/>
              <a:buNone/>
              <a:defRPr sz="2100">
                <a:solidFill>
                  <a:schemeClr val="lt1"/>
                </a:solidFill>
              </a:defRPr>
            </a:lvl5pPr>
            <a:lvl6pPr lvl="5">
              <a:lnSpc>
                <a:spcPct val="100000"/>
              </a:lnSpc>
              <a:spcBef>
                <a:spcPts val="0"/>
              </a:spcBef>
              <a:spcAft>
                <a:spcPts val="0"/>
              </a:spcAft>
              <a:buClr>
                <a:schemeClr val="lt1"/>
              </a:buClr>
              <a:buSzPts val="2100"/>
              <a:buNone/>
              <a:defRPr sz="2100">
                <a:solidFill>
                  <a:schemeClr val="lt1"/>
                </a:solidFill>
              </a:defRPr>
            </a:lvl6pPr>
            <a:lvl7pPr lvl="6">
              <a:lnSpc>
                <a:spcPct val="100000"/>
              </a:lnSpc>
              <a:spcBef>
                <a:spcPts val="0"/>
              </a:spcBef>
              <a:spcAft>
                <a:spcPts val="0"/>
              </a:spcAft>
              <a:buClr>
                <a:schemeClr val="lt1"/>
              </a:buClr>
              <a:buSzPts val="2100"/>
              <a:buNone/>
              <a:defRPr sz="2100">
                <a:solidFill>
                  <a:schemeClr val="lt1"/>
                </a:solidFill>
              </a:defRPr>
            </a:lvl7pPr>
            <a:lvl8pPr lvl="7">
              <a:lnSpc>
                <a:spcPct val="100000"/>
              </a:lnSpc>
              <a:spcBef>
                <a:spcPts val="0"/>
              </a:spcBef>
              <a:spcAft>
                <a:spcPts val="0"/>
              </a:spcAft>
              <a:buClr>
                <a:schemeClr val="lt1"/>
              </a:buClr>
              <a:buSzPts val="2100"/>
              <a:buNone/>
              <a:defRPr sz="2100">
                <a:solidFill>
                  <a:schemeClr val="lt1"/>
                </a:solidFill>
              </a:defRPr>
            </a:lvl8pPr>
            <a:lvl9pPr lvl="8">
              <a:lnSpc>
                <a:spcPct val="100000"/>
              </a:lnSpc>
              <a:spcBef>
                <a:spcPts val="0"/>
              </a:spcBef>
              <a:spcAft>
                <a:spcPts val="0"/>
              </a:spcAft>
              <a:buClr>
                <a:schemeClr val="lt1"/>
              </a:buClr>
              <a:buSzPts val="2100"/>
              <a:buNone/>
              <a:defRPr sz="2100">
                <a:solidFill>
                  <a:schemeClr val="lt1"/>
                </a:solidFill>
              </a:defRPr>
            </a:lvl9pPr>
          </a:lstStyle>
          <a:p/>
        </p:txBody>
      </p:sp>
      <p:sp>
        <p:nvSpPr>
          <p:cNvPr id="18" name="Google Shape;18;p2"/>
          <p:cNvSpPr txBox="1"/>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69" name="Shape 69"/>
        <p:cNvGrpSpPr/>
        <p:nvPr/>
      </p:nvGrpSpPr>
      <p:grpSpPr>
        <a:xfrm>
          <a:off x="0" y="0"/>
          <a:ext cx="0" cy="0"/>
          <a:chOff x="0" y="0"/>
          <a:chExt cx="0" cy="0"/>
        </a:xfrm>
      </p:grpSpPr>
      <p:grpSp>
        <p:nvGrpSpPr>
          <p:cNvPr id="70" name="Google Shape;70;p11"/>
          <p:cNvGrpSpPr/>
          <p:nvPr/>
        </p:nvGrpSpPr>
        <p:grpSpPr>
          <a:xfrm>
            <a:off x="6098378" y="5"/>
            <a:ext cx="3045625" cy="2030570"/>
            <a:chOff x="6098378" y="5"/>
            <a:chExt cx="3045625" cy="2030570"/>
          </a:xfrm>
        </p:grpSpPr>
        <p:sp>
          <p:nvSpPr>
            <p:cNvPr id="71" name="Google Shape;71;p11"/>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 name="Google Shape;72;p11"/>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 name="Google Shape;73;p11"/>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 name="Google Shape;74;p11"/>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 name="Google Shape;75;p11"/>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76" name="Google Shape;76;p11"/>
          <p:cNvSpPr txBox="1"/>
          <p:nvPr>
            <p:ph type="title" hasCustomPrompt="1"/>
          </p:nvPr>
        </p:nvSpPr>
        <p:spPr>
          <a:xfrm>
            <a:off x="311700" y="1256050"/>
            <a:ext cx="8520600" cy="2030700"/>
          </a:xfrm>
          <a:prstGeom prst="rect">
            <a:avLst/>
          </a:prstGeom>
        </p:spPr>
        <p:txBody>
          <a:bodyPr spcFirstLastPara="1" wrap="square" lIns="91425" tIns="91425" rIns="91425" bIns="91425" anchor="b" anchorCtr="0"/>
          <a:lstStyle>
            <a:lvl1pPr lvl="0" algn="ctr">
              <a:spcBef>
                <a:spcPts val="0"/>
              </a:spcBef>
              <a:spcAft>
                <a:spcPts val="0"/>
              </a:spcAft>
              <a:buClr>
                <a:schemeClr val="lt1"/>
              </a:buClr>
              <a:buSzPts val="12000"/>
              <a:buNone/>
              <a:defRPr sz="12000">
                <a:solidFill>
                  <a:schemeClr val="lt1"/>
                </a:solidFill>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77" name="Google Shape;77;p11"/>
          <p:cNvSpPr txBox="1"/>
          <p:nvPr>
            <p:ph type="body" idx="1"/>
          </p:nvPr>
        </p:nvSpPr>
        <p:spPr>
          <a:xfrm>
            <a:off x="311700" y="3369225"/>
            <a:ext cx="8520600" cy="1281900"/>
          </a:xfrm>
          <a:prstGeom prst="rect">
            <a:avLst/>
          </a:prstGeom>
        </p:spPr>
        <p:txBody>
          <a:bodyPr spcFirstLastPara="1" wrap="square" lIns="91425" tIns="91425" rIns="91425" bIns="91425" anchor="t" anchorCtr="0"/>
          <a:lstStyle>
            <a:lvl1pPr marL="457200" lvl="0" indent="-342900" algn="ctr">
              <a:spcBef>
                <a:spcPts val="0"/>
              </a:spcBef>
              <a:spcAft>
                <a:spcPts val="0"/>
              </a:spcAft>
              <a:buClr>
                <a:schemeClr val="lt1"/>
              </a:buClr>
              <a:buSzPts val="1800"/>
              <a:buChar char="●"/>
              <a:defRPr>
                <a:solidFill>
                  <a:schemeClr val="lt1"/>
                </a:solidFill>
              </a:defRPr>
            </a:lvl1pPr>
            <a:lvl2pPr marL="914400" lvl="1" indent="-317500" algn="ctr">
              <a:spcBef>
                <a:spcPts val="1600"/>
              </a:spcBef>
              <a:spcAft>
                <a:spcPts val="0"/>
              </a:spcAft>
              <a:buClr>
                <a:schemeClr val="lt1"/>
              </a:buClr>
              <a:buSzPts val="1400"/>
              <a:buChar char="○"/>
              <a:defRPr>
                <a:solidFill>
                  <a:schemeClr val="lt1"/>
                </a:solidFill>
              </a:defRPr>
            </a:lvl2pPr>
            <a:lvl3pPr marL="1371600" lvl="2" indent="-317500" algn="ctr">
              <a:spcBef>
                <a:spcPts val="1600"/>
              </a:spcBef>
              <a:spcAft>
                <a:spcPts val="0"/>
              </a:spcAft>
              <a:buClr>
                <a:schemeClr val="lt1"/>
              </a:buClr>
              <a:buSzPts val="1400"/>
              <a:buChar char="■"/>
              <a:defRPr>
                <a:solidFill>
                  <a:schemeClr val="lt1"/>
                </a:solidFill>
              </a:defRPr>
            </a:lvl3pPr>
            <a:lvl4pPr marL="1828800" lvl="3" indent="-317500" algn="ctr">
              <a:spcBef>
                <a:spcPts val="1600"/>
              </a:spcBef>
              <a:spcAft>
                <a:spcPts val="0"/>
              </a:spcAft>
              <a:buClr>
                <a:schemeClr val="lt1"/>
              </a:buClr>
              <a:buSzPts val="1400"/>
              <a:buChar char="●"/>
              <a:defRPr>
                <a:solidFill>
                  <a:schemeClr val="lt1"/>
                </a:solidFill>
              </a:defRPr>
            </a:lvl4pPr>
            <a:lvl5pPr marL="2286000" lvl="4" indent="-317500" algn="ctr">
              <a:spcBef>
                <a:spcPts val="1600"/>
              </a:spcBef>
              <a:spcAft>
                <a:spcPts val="0"/>
              </a:spcAft>
              <a:buClr>
                <a:schemeClr val="lt1"/>
              </a:buClr>
              <a:buSzPts val="1400"/>
              <a:buChar char="○"/>
              <a:defRPr>
                <a:solidFill>
                  <a:schemeClr val="lt1"/>
                </a:solidFill>
              </a:defRPr>
            </a:lvl5pPr>
            <a:lvl6pPr marL="2743200" lvl="5" indent="-317500" algn="ctr">
              <a:spcBef>
                <a:spcPts val="1600"/>
              </a:spcBef>
              <a:spcAft>
                <a:spcPts val="0"/>
              </a:spcAft>
              <a:buClr>
                <a:schemeClr val="lt1"/>
              </a:buClr>
              <a:buSzPts val="1400"/>
              <a:buChar char="■"/>
              <a:defRPr>
                <a:solidFill>
                  <a:schemeClr val="lt1"/>
                </a:solidFill>
              </a:defRPr>
            </a:lvl6pPr>
            <a:lvl7pPr marL="3200400" lvl="6" indent="-317500" algn="ctr">
              <a:spcBef>
                <a:spcPts val="1600"/>
              </a:spcBef>
              <a:spcAft>
                <a:spcPts val="0"/>
              </a:spcAft>
              <a:buClr>
                <a:schemeClr val="lt1"/>
              </a:buClr>
              <a:buSzPts val="1400"/>
              <a:buChar char="●"/>
              <a:defRPr>
                <a:solidFill>
                  <a:schemeClr val="lt1"/>
                </a:solidFill>
              </a:defRPr>
            </a:lvl7pPr>
            <a:lvl8pPr marL="3657600" lvl="7" indent="-317500" algn="ctr">
              <a:spcBef>
                <a:spcPts val="1600"/>
              </a:spcBef>
              <a:spcAft>
                <a:spcPts val="0"/>
              </a:spcAft>
              <a:buClr>
                <a:schemeClr val="lt1"/>
              </a:buClr>
              <a:buSzPts val="1400"/>
              <a:buChar char="○"/>
              <a:defRPr>
                <a:solidFill>
                  <a:schemeClr val="lt1"/>
                </a:solidFill>
              </a:defRPr>
            </a:lvl8pPr>
            <a:lvl9pPr marL="4114800" lvl="8" indent="-317500" algn="ctr">
              <a:spcBef>
                <a:spcPts val="1600"/>
              </a:spcBef>
              <a:spcAft>
                <a:spcPts val="1600"/>
              </a:spcAft>
              <a:buClr>
                <a:schemeClr val="lt1"/>
              </a:buClr>
              <a:buSzPts val="1400"/>
              <a:buChar char="■"/>
              <a:defRPr>
                <a:solidFill>
                  <a:schemeClr val="lt1"/>
                </a:solidFill>
              </a:defRPr>
            </a:lvl9pPr>
          </a:lstStyle>
          <a:p/>
        </p:txBody>
      </p:sp>
      <p:sp>
        <p:nvSpPr>
          <p:cNvPr id="78" name="Google Shape;78;p11"/>
          <p:cNvSpPr txBox="1"/>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matchingName="Blank">
  <p:cSld name="BLANK">
    <p:spTree>
      <p:nvGrpSpPr>
        <p:cNvPr id="79" name="Shape 79"/>
        <p:cNvGrpSpPr/>
        <p:nvPr/>
      </p:nvGrpSpPr>
      <p:grpSpPr>
        <a:xfrm>
          <a:off x="0" y="0"/>
          <a:ext cx="0" cy="0"/>
          <a:chOff x="0" y="0"/>
          <a:chExt cx="0" cy="0"/>
        </a:xfrm>
      </p:grpSpPr>
      <p:sp>
        <p:nvSpPr>
          <p:cNvPr id="80" name="Google Shape;80;p12"/>
          <p:cNvSpPr txBox="1"/>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matchingName="Section header">
  <p:cSld name="SECTION_HEADER">
    <p:spTree>
      <p:nvGrpSpPr>
        <p:cNvPr id="19" name="Shape 19"/>
        <p:cNvGrpSpPr/>
        <p:nvPr/>
      </p:nvGrpSpPr>
      <p:grpSpPr>
        <a:xfrm>
          <a:off x="0" y="0"/>
          <a:ext cx="0" cy="0"/>
          <a:chOff x="0" y="0"/>
          <a:chExt cx="0" cy="0"/>
        </a:xfrm>
      </p:grpSpPr>
      <p:grpSp>
        <p:nvGrpSpPr>
          <p:cNvPr id="20" name="Google Shape;20;p3"/>
          <p:cNvGrpSpPr/>
          <p:nvPr/>
        </p:nvGrpSpPr>
        <p:grpSpPr>
          <a:xfrm>
            <a:off x="6098378" y="5"/>
            <a:ext cx="3045625" cy="2030570"/>
            <a:chOff x="6098378" y="5"/>
            <a:chExt cx="3045625" cy="2030570"/>
          </a:xfrm>
        </p:grpSpPr>
        <p:sp>
          <p:nvSpPr>
            <p:cNvPr id="21" name="Google Shape;21;p3"/>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 name="Google Shape;22;p3"/>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 name="Google Shape;23;p3"/>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 name="Google Shape;24;p3"/>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 name="Google Shape;25;p3"/>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26" name="Google Shape;26;p3"/>
          <p:cNvSpPr txBox="1"/>
          <p:nvPr>
            <p:ph type="title"/>
          </p:nvPr>
        </p:nvSpPr>
        <p:spPr>
          <a:xfrm>
            <a:off x="598100" y="2152347"/>
            <a:ext cx="8222100" cy="838800"/>
          </a:xfrm>
          <a:prstGeom prst="rect">
            <a:avLst/>
          </a:prstGeom>
        </p:spPr>
        <p:txBody>
          <a:bodyPr spcFirstLastPara="1" wrap="square" lIns="91425" tIns="91425" rIns="91425" bIns="91425" anchor="ctr" anchorCtr="0"/>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p:txBody>
      </p:sp>
      <p:sp>
        <p:nvSpPr>
          <p:cNvPr id="27" name="Google Shape;27;p3"/>
          <p:cNvSpPr txBox="1"/>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matchingName="Title and body">
  <p:cSld name="TITLE_AND_BODY">
    <p:spTree>
      <p:nvGrpSpPr>
        <p:cNvPr id="28" name="Shape 28"/>
        <p:cNvGrpSpPr/>
        <p:nvPr/>
      </p:nvGrpSpPr>
      <p:grpSpPr>
        <a:xfrm>
          <a:off x="0" y="0"/>
          <a:ext cx="0" cy="0"/>
          <a:chOff x="0" y="0"/>
          <a:chExt cx="0" cy="0"/>
        </a:xfrm>
      </p:grpSpPr>
      <p:grpSp>
        <p:nvGrpSpPr>
          <p:cNvPr id="29" name="Google Shape;29;p4"/>
          <p:cNvGrpSpPr/>
          <p:nvPr/>
        </p:nvGrpSpPr>
        <p:grpSpPr>
          <a:xfrm>
            <a:off x="0" y="3903669"/>
            <a:ext cx="9144000" cy="1239925"/>
            <a:chOff x="0" y="3903669"/>
            <a:chExt cx="9144000" cy="1239925"/>
          </a:xfrm>
        </p:grpSpPr>
        <p:sp>
          <p:nvSpPr>
            <p:cNvPr id="30" name="Google Shape;30;p4"/>
            <p:cNvSpPr/>
            <p:nvPr/>
          </p:nvSpPr>
          <p:spPr>
            <a:xfrm>
              <a:off x="8154895" y="3903669"/>
              <a:ext cx="989100" cy="9879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 name="Google Shape;31;p4"/>
            <p:cNvSpPr/>
            <p:nvPr/>
          </p:nvSpPr>
          <p:spPr>
            <a:xfrm flipH="1">
              <a:off x="6181163" y="3903669"/>
              <a:ext cx="989100" cy="9879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 name="Google Shape;32;p4"/>
            <p:cNvSpPr/>
            <p:nvPr/>
          </p:nvSpPr>
          <p:spPr>
            <a:xfrm>
              <a:off x="7170274" y="3903669"/>
              <a:ext cx="989100" cy="9879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 name="Google Shape;33;p4"/>
            <p:cNvSpPr/>
            <p:nvPr/>
          </p:nvSpPr>
          <p:spPr>
            <a:xfrm rot="10800000">
              <a:off x="8154757" y="3903682"/>
              <a:ext cx="989100" cy="9879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 name="Google Shape;34;p4"/>
            <p:cNvSpPr/>
            <p:nvPr/>
          </p:nvSpPr>
          <p:spPr>
            <a:xfrm>
              <a:off x="0" y="4891594"/>
              <a:ext cx="9144000" cy="252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35" name="Google Shape;35;p4"/>
          <p:cNvSpPr txBox="1"/>
          <p:nvPr>
            <p:ph type="title"/>
          </p:nvPr>
        </p:nvSpPr>
        <p:spPr>
          <a:xfrm>
            <a:off x="311700" y="410000"/>
            <a:ext cx="8520600" cy="607800"/>
          </a:xfrm>
          <a:prstGeom prst="rect">
            <a:avLst/>
          </a:prstGeom>
        </p:spPr>
        <p:txBody>
          <a:bodyPr spcFirstLastPara="1" wrap="square" lIns="91425" tIns="91425" rIns="91425" bIns="91425" anchor="t" anchorCtr="0"/>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6" name="Google Shape;36;p4"/>
          <p:cNvSpPr txBox="1"/>
          <p:nvPr>
            <p:ph type="body" idx="1"/>
          </p:nvPr>
        </p:nvSpPr>
        <p:spPr>
          <a:xfrm>
            <a:off x="311700" y="1229875"/>
            <a:ext cx="8520600" cy="33390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p:txBody>
      </p:sp>
      <p:sp>
        <p:nvSpPr>
          <p:cNvPr id="37" name="Google Shape;37;p4"/>
          <p:cNvSpPr txBox="1"/>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matchingName="Title and two columns">
  <p:cSld name="TITLE_AND_TWO_COLUMNS">
    <p:spTree>
      <p:nvGrpSpPr>
        <p:cNvPr id="38" name="Shape 38"/>
        <p:cNvGrpSpPr/>
        <p:nvPr/>
      </p:nvGrpSpPr>
      <p:grpSpPr>
        <a:xfrm>
          <a:off x="0" y="0"/>
          <a:ext cx="0" cy="0"/>
          <a:chOff x="0" y="0"/>
          <a:chExt cx="0" cy="0"/>
        </a:xfrm>
      </p:grpSpPr>
      <p:sp>
        <p:nvSpPr>
          <p:cNvPr id="39" name="Google Shape;39;p5"/>
          <p:cNvSpPr txBox="1"/>
          <p:nvPr>
            <p:ph type="title"/>
          </p:nvPr>
        </p:nvSpPr>
        <p:spPr>
          <a:xfrm>
            <a:off x="311700" y="410000"/>
            <a:ext cx="8520600" cy="607800"/>
          </a:xfrm>
          <a:prstGeom prst="rect">
            <a:avLst/>
          </a:prstGeom>
        </p:spPr>
        <p:txBody>
          <a:bodyPr spcFirstLastPara="1" wrap="square" lIns="91425" tIns="91425" rIns="91425" bIns="91425" anchor="t" anchorCtr="0"/>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40" name="Google Shape;40;p5"/>
          <p:cNvSpPr txBox="1"/>
          <p:nvPr>
            <p:ph type="body" idx="1"/>
          </p:nvPr>
        </p:nvSpPr>
        <p:spPr>
          <a:xfrm>
            <a:off x="311700" y="1229975"/>
            <a:ext cx="3999900" cy="33390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p:txBody>
      </p:sp>
      <p:sp>
        <p:nvSpPr>
          <p:cNvPr id="41" name="Google Shape;41;p5"/>
          <p:cNvSpPr txBox="1"/>
          <p:nvPr>
            <p:ph type="body" idx="2"/>
          </p:nvPr>
        </p:nvSpPr>
        <p:spPr>
          <a:xfrm>
            <a:off x="4832400" y="1229975"/>
            <a:ext cx="3999900" cy="33390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p:txBody>
      </p:sp>
      <p:sp>
        <p:nvSpPr>
          <p:cNvPr id="42" name="Google Shape;42;p5"/>
          <p:cNvSpPr txBox="1"/>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matchingName="Title only">
  <p:cSld name="TITLE_ONLY">
    <p:spTree>
      <p:nvGrpSpPr>
        <p:cNvPr id="43" name="Shape 43"/>
        <p:cNvGrpSpPr/>
        <p:nvPr/>
      </p:nvGrpSpPr>
      <p:grpSpPr>
        <a:xfrm>
          <a:off x="0" y="0"/>
          <a:ext cx="0" cy="0"/>
          <a:chOff x="0" y="0"/>
          <a:chExt cx="0" cy="0"/>
        </a:xfrm>
      </p:grpSpPr>
      <p:sp>
        <p:nvSpPr>
          <p:cNvPr id="44" name="Google Shape;44;p6"/>
          <p:cNvSpPr txBox="1"/>
          <p:nvPr>
            <p:ph type="title"/>
          </p:nvPr>
        </p:nvSpPr>
        <p:spPr>
          <a:xfrm>
            <a:off x="311700" y="410000"/>
            <a:ext cx="8520600" cy="607800"/>
          </a:xfrm>
          <a:prstGeom prst="rect">
            <a:avLst/>
          </a:prstGeom>
        </p:spPr>
        <p:txBody>
          <a:bodyPr spcFirstLastPara="1" wrap="square" lIns="91425" tIns="91425" rIns="91425" bIns="91425" anchor="t" anchorCtr="0"/>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45" name="Google Shape;45;p6"/>
          <p:cNvSpPr txBox="1"/>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46" name="Shape 46"/>
        <p:cNvGrpSpPr/>
        <p:nvPr/>
      </p:nvGrpSpPr>
      <p:grpSpPr>
        <a:xfrm>
          <a:off x="0" y="0"/>
          <a:ext cx="0" cy="0"/>
          <a:chOff x="0" y="0"/>
          <a:chExt cx="0" cy="0"/>
        </a:xfrm>
      </p:grpSpPr>
      <p:sp>
        <p:nvSpPr>
          <p:cNvPr id="47" name="Google Shape;47;p7"/>
          <p:cNvSpPr txBox="1"/>
          <p:nvPr>
            <p:ph type="title"/>
          </p:nvPr>
        </p:nvSpPr>
        <p:spPr>
          <a:xfrm>
            <a:off x="311700" y="5556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8" name="Google Shape;48;p7"/>
          <p:cNvSpPr txBox="1"/>
          <p:nvPr>
            <p:ph type="body" idx="1"/>
          </p:nvPr>
        </p:nvSpPr>
        <p:spPr>
          <a:xfrm>
            <a:off x="311700" y="1465804"/>
            <a:ext cx="2808000" cy="31032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p:txBody>
      </p:sp>
      <p:sp>
        <p:nvSpPr>
          <p:cNvPr id="49" name="Google Shape;49;p7"/>
          <p:cNvSpPr txBox="1"/>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50" name="Shape 50"/>
        <p:cNvGrpSpPr/>
        <p:nvPr/>
      </p:nvGrpSpPr>
      <p:grpSpPr>
        <a:xfrm>
          <a:off x="0" y="0"/>
          <a:ext cx="0" cy="0"/>
          <a:chOff x="0" y="0"/>
          <a:chExt cx="0" cy="0"/>
        </a:xfrm>
      </p:grpSpPr>
      <p:grpSp>
        <p:nvGrpSpPr>
          <p:cNvPr id="51" name="Google Shape;51;p8"/>
          <p:cNvGrpSpPr/>
          <p:nvPr/>
        </p:nvGrpSpPr>
        <p:grpSpPr>
          <a:xfrm>
            <a:off x="6098378" y="5"/>
            <a:ext cx="3045625" cy="2030570"/>
            <a:chOff x="6098378" y="5"/>
            <a:chExt cx="3045625" cy="2030570"/>
          </a:xfrm>
        </p:grpSpPr>
        <p:sp>
          <p:nvSpPr>
            <p:cNvPr id="52" name="Google Shape;52;p8"/>
            <p:cNvSpPr/>
            <p:nvPr/>
          </p:nvSpPr>
          <p:spPr>
            <a:xfrm>
              <a:off x="8128803" y="16"/>
              <a:ext cx="1015200" cy="1015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 name="Google Shape;53;p8"/>
            <p:cNvSpPr/>
            <p:nvPr/>
          </p:nvSpPr>
          <p:spPr>
            <a:xfrm flipH="1">
              <a:off x="7113463" y="5"/>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 name="Google Shape;54;p8"/>
            <p:cNvSpPr/>
            <p:nvPr/>
          </p:nvSpPr>
          <p:spPr>
            <a:xfrm rot="10800000" flipH="1">
              <a:off x="7113588" y="107"/>
              <a:ext cx="1015200" cy="10152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 name="Google Shape;55;p8"/>
            <p:cNvSpPr/>
            <p:nvPr/>
          </p:nvSpPr>
          <p:spPr>
            <a:xfrm rot="10800000">
              <a:off x="6098378" y="97"/>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 name="Google Shape;56;p8"/>
            <p:cNvSpPr/>
            <p:nvPr/>
          </p:nvSpPr>
          <p:spPr>
            <a:xfrm rot="10800000">
              <a:off x="8128789" y="1015375"/>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57" name="Google Shape;57;p8"/>
          <p:cNvSpPr txBox="1"/>
          <p:nvPr>
            <p:ph type="title"/>
          </p:nvPr>
        </p:nvSpPr>
        <p:spPr>
          <a:xfrm>
            <a:off x="490250" y="526350"/>
            <a:ext cx="5618700" cy="4090800"/>
          </a:xfrm>
          <a:prstGeom prst="rect">
            <a:avLst/>
          </a:prstGeom>
        </p:spPr>
        <p:txBody>
          <a:bodyPr spcFirstLastPara="1" wrap="square" lIns="91425" tIns="91425" rIns="91425" bIns="91425" anchor="ctr" anchorCtr="0"/>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58" name="Google Shape;58;p8"/>
          <p:cNvSpPr txBox="1"/>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59" name="Shape 59"/>
        <p:cNvGrpSpPr/>
        <p:nvPr/>
      </p:nvGrpSpPr>
      <p:grpSpPr>
        <a:xfrm>
          <a:off x="0" y="0"/>
          <a:ext cx="0" cy="0"/>
          <a:chOff x="0" y="0"/>
          <a:chExt cx="0" cy="0"/>
        </a:xfrm>
      </p:grpSpPr>
      <p:sp>
        <p:nvSpPr>
          <p:cNvPr id="60" name="Google Shape;60;p9"/>
          <p:cNvSpPr/>
          <p:nvPr/>
        </p:nvSpPr>
        <p:spPr>
          <a:xfrm>
            <a:off x="4572000" y="-17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61" name="Google Shape;61;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62" name="Google Shape;62;p9"/>
          <p:cNvSpPr txBox="1"/>
          <p:nvPr>
            <p:ph type="title"/>
          </p:nvPr>
        </p:nvSpPr>
        <p:spPr>
          <a:xfrm>
            <a:off x="265500" y="1151100"/>
            <a:ext cx="4045200" cy="1564500"/>
          </a:xfrm>
          <a:prstGeom prst="rect">
            <a:avLst/>
          </a:prstGeom>
        </p:spPr>
        <p:txBody>
          <a:bodyPr spcFirstLastPara="1" wrap="square" lIns="91425" tIns="91425" rIns="91425" bIns="91425" anchor="b" anchorCtr="0"/>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63" name="Google Shape;63;p9"/>
          <p:cNvSpPr txBox="1"/>
          <p:nvPr>
            <p:ph type="subTitle" idx="1"/>
          </p:nvPr>
        </p:nvSpPr>
        <p:spPr>
          <a:xfrm>
            <a:off x="265500" y="2769001"/>
            <a:ext cx="4045200" cy="12693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64" name="Google Shape;64;p9"/>
          <p:cNvSpPr txBox="1"/>
          <p:nvPr>
            <p:ph type="body" idx="2"/>
          </p:nvPr>
        </p:nvSpPr>
        <p:spPr>
          <a:xfrm>
            <a:off x="4939500" y="724200"/>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p:txBody>
      </p:sp>
      <p:sp>
        <p:nvSpPr>
          <p:cNvPr id="65" name="Google Shape;65;p9"/>
          <p:cNvSpPr txBox="1"/>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66" name="Shape 66"/>
        <p:cNvGrpSpPr/>
        <p:nvPr/>
      </p:nvGrpSpPr>
      <p:grpSpPr>
        <a:xfrm>
          <a:off x="0" y="0"/>
          <a:ext cx="0" cy="0"/>
          <a:chOff x="0" y="0"/>
          <a:chExt cx="0" cy="0"/>
        </a:xfrm>
      </p:grpSpPr>
      <p:sp>
        <p:nvSpPr>
          <p:cNvPr id="67" name="Google Shape;67;p10"/>
          <p:cNvSpPr txBox="1"/>
          <p:nvPr>
            <p:ph type="body" idx="1"/>
          </p:nvPr>
        </p:nvSpPr>
        <p:spPr>
          <a:xfrm>
            <a:off x="319500" y="4230575"/>
            <a:ext cx="5998800" cy="5988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800"/>
              <a:buNone/>
              <a:defRPr/>
            </a:lvl1pPr>
          </a:lstStyle>
          <a:p/>
        </p:txBody>
      </p:sp>
      <p:sp>
        <p:nvSpPr>
          <p:cNvPr id="68" name="Google Shape;68;p10"/>
          <p:cNvSpPr txBox="1"/>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rgbClr val="8C8C8C"/>
            </a:gs>
            <a:gs pos="100000">
              <a:srgbClr val="404040"/>
            </a:gs>
          </a:gsLst>
          <a:lin ang="5400012" scaled="0"/>
        </a:gradFill>
        <a:effectLst/>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10000"/>
            <a:ext cx="8520600" cy="6078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1"/>
              </a:buClr>
              <a:buSzPts val="3000"/>
              <a:buFont typeface="Roboto" panose="02000000000000000000"/>
              <a:buNone/>
              <a:defRPr sz="3000">
                <a:solidFill>
                  <a:schemeClr val="dk1"/>
                </a:solidFill>
                <a:latin typeface="Roboto" panose="02000000000000000000"/>
                <a:ea typeface="Roboto" panose="02000000000000000000"/>
                <a:cs typeface="Roboto" panose="02000000000000000000"/>
                <a:sym typeface="Roboto" panose="02000000000000000000"/>
              </a:defRPr>
            </a:lvl1pPr>
            <a:lvl2pPr lvl="1">
              <a:spcBef>
                <a:spcPts val="0"/>
              </a:spcBef>
              <a:spcAft>
                <a:spcPts val="0"/>
              </a:spcAft>
              <a:buClr>
                <a:schemeClr val="dk1"/>
              </a:buClr>
              <a:buSzPts val="3000"/>
              <a:buFont typeface="Roboto" panose="02000000000000000000"/>
              <a:buNone/>
              <a:defRPr sz="3000">
                <a:solidFill>
                  <a:schemeClr val="dk1"/>
                </a:solidFill>
                <a:latin typeface="Roboto" panose="02000000000000000000"/>
                <a:ea typeface="Roboto" panose="02000000000000000000"/>
                <a:cs typeface="Roboto" panose="02000000000000000000"/>
                <a:sym typeface="Roboto" panose="02000000000000000000"/>
              </a:defRPr>
            </a:lvl2pPr>
            <a:lvl3pPr lvl="2">
              <a:spcBef>
                <a:spcPts val="0"/>
              </a:spcBef>
              <a:spcAft>
                <a:spcPts val="0"/>
              </a:spcAft>
              <a:buClr>
                <a:schemeClr val="dk1"/>
              </a:buClr>
              <a:buSzPts val="3000"/>
              <a:buFont typeface="Roboto" panose="02000000000000000000"/>
              <a:buNone/>
              <a:defRPr sz="3000">
                <a:solidFill>
                  <a:schemeClr val="dk1"/>
                </a:solidFill>
                <a:latin typeface="Roboto" panose="02000000000000000000"/>
                <a:ea typeface="Roboto" panose="02000000000000000000"/>
                <a:cs typeface="Roboto" panose="02000000000000000000"/>
                <a:sym typeface="Roboto" panose="02000000000000000000"/>
              </a:defRPr>
            </a:lvl3pPr>
            <a:lvl4pPr lvl="3">
              <a:spcBef>
                <a:spcPts val="0"/>
              </a:spcBef>
              <a:spcAft>
                <a:spcPts val="0"/>
              </a:spcAft>
              <a:buClr>
                <a:schemeClr val="dk1"/>
              </a:buClr>
              <a:buSzPts val="3000"/>
              <a:buFont typeface="Roboto" panose="02000000000000000000"/>
              <a:buNone/>
              <a:defRPr sz="3000">
                <a:solidFill>
                  <a:schemeClr val="dk1"/>
                </a:solidFill>
                <a:latin typeface="Roboto" panose="02000000000000000000"/>
                <a:ea typeface="Roboto" panose="02000000000000000000"/>
                <a:cs typeface="Roboto" panose="02000000000000000000"/>
                <a:sym typeface="Roboto" panose="02000000000000000000"/>
              </a:defRPr>
            </a:lvl4pPr>
            <a:lvl5pPr lvl="4">
              <a:spcBef>
                <a:spcPts val="0"/>
              </a:spcBef>
              <a:spcAft>
                <a:spcPts val="0"/>
              </a:spcAft>
              <a:buClr>
                <a:schemeClr val="dk1"/>
              </a:buClr>
              <a:buSzPts val="3000"/>
              <a:buFont typeface="Roboto" panose="02000000000000000000"/>
              <a:buNone/>
              <a:defRPr sz="3000">
                <a:solidFill>
                  <a:schemeClr val="dk1"/>
                </a:solidFill>
                <a:latin typeface="Roboto" panose="02000000000000000000"/>
                <a:ea typeface="Roboto" panose="02000000000000000000"/>
                <a:cs typeface="Roboto" panose="02000000000000000000"/>
                <a:sym typeface="Roboto" panose="02000000000000000000"/>
              </a:defRPr>
            </a:lvl5pPr>
            <a:lvl6pPr lvl="5">
              <a:spcBef>
                <a:spcPts val="0"/>
              </a:spcBef>
              <a:spcAft>
                <a:spcPts val="0"/>
              </a:spcAft>
              <a:buClr>
                <a:schemeClr val="dk1"/>
              </a:buClr>
              <a:buSzPts val="3000"/>
              <a:buFont typeface="Roboto" panose="02000000000000000000"/>
              <a:buNone/>
              <a:defRPr sz="3000">
                <a:solidFill>
                  <a:schemeClr val="dk1"/>
                </a:solidFill>
                <a:latin typeface="Roboto" panose="02000000000000000000"/>
                <a:ea typeface="Roboto" panose="02000000000000000000"/>
                <a:cs typeface="Roboto" panose="02000000000000000000"/>
                <a:sym typeface="Roboto" panose="02000000000000000000"/>
              </a:defRPr>
            </a:lvl6pPr>
            <a:lvl7pPr lvl="6">
              <a:spcBef>
                <a:spcPts val="0"/>
              </a:spcBef>
              <a:spcAft>
                <a:spcPts val="0"/>
              </a:spcAft>
              <a:buClr>
                <a:schemeClr val="dk1"/>
              </a:buClr>
              <a:buSzPts val="3000"/>
              <a:buFont typeface="Roboto" panose="02000000000000000000"/>
              <a:buNone/>
              <a:defRPr sz="3000">
                <a:solidFill>
                  <a:schemeClr val="dk1"/>
                </a:solidFill>
                <a:latin typeface="Roboto" panose="02000000000000000000"/>
                <a:ea typeface="Roboto" panose="02000000000000000000"/>
                <a:cs typeface="Roboto" panose="02000000000000000000"/>
                <a:sym typeface="Roboto" panose="02000000000000000000"/>
              </a:defRPr>
            </a:lvl7pPr>
            <a:lvl8pPr lvl="7">
              <a:spcBef>
                <a:spcPts val="0"/>
              </a:spcBef>
              <a:spcAft>
                <a:spcPts val="0"/>
              </a:spcAft>
              <a:buClr>
                <a:schemeClr val="dk1"/>
              </a:buClr>
              <a:buSzPts val="3000"/>
              <a:buFont typeface="Roboto" panose="02000000000000000000"/>
              <a:buNone/>
              <a:defRPr sz="3000">
                <a:solidFill>
                  <a:schemeClr val="dk1"/>
                </a:solidFill>
                <a:latin typeface="Roboto" panose="02000000000000000000"/>
                <a:ea typeface="Roboto" panose="02000000000000000000"/>
                <a:cs typeface="Roboto" panose="02000000000000000000"/>
                <a:sym typeface="Roboto" panose="02000000000000000000"/>
              </a:defRPr>
            </a:lvl8pPr>
            <a:lvl9pPr lvl="8">
              <a:spcBef>
                <a:spcPts val="0"/>
              </a:spcBef>
              <a:spcAft>
                <a:spcPts val="0"/>
              </a:spcAft>
              <a:buClr>
                <a:schemeClr val="dk1"/>
              </a:buClr>
              <a:buSzPts val="3000"/>
              <a:buFont typeface="Roboto" panose="02000000000000000000"/>
              <a:buNone/>
              <a:defRPr sz="3000">
                <a:solidFill>
                  <a:schemeClr val="dk1"/>
                </a:solidFill>
                <a:latin typeface="Roboto" panose="02000000000000000000"/>
                <a:ea typeface="Roboto" panose="02000000000000000000"/>
                <a:cs typeface="Roboto" panose="02000000000000000000"/>
                <a:sym typeface="Roboto" panose="02000000000000000000"/>
              </a:defRPr>
            </a:lvl9pPr>
          </a:lstStyle>
          <a:p/>
        </p:txBody>
      </p:sp>
      <p:sp>
        <p:nvSpPr>
          <p:cNvPr id="7" name="Google Shape;7;p1"/>
          <p:cNvSpPr txBox="1"/>
          <p:nvPr>
            <p:ph type="body" idx="1"/>
          </p:nvPr>
        </p:nvSpPr>
        <p:spPr>
          <a:xfrm>
            <a:off x="311700" y="1229875"/>
            <a:ext cx="8520600" cy="33390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Font typeface="Roboto" panose="02000000000000000000"/>
              <a:buChar char="●"/>
              <a:defRPr sz="1800">
                <a:solidFill>
                  <a:schemeClr val="dk2"/>
                </a:solidFill>
                <a:latin typeface="Roboto" panose="02000000000000000000"/>
                <a:ea typeface="Roboto" panose="02000000000000000000"/>
                <a:cs typeface="Roboto" panose="02000000000000000000"/>
                <a:sym typeface="Roboto" panose="02000000000000000000"/>
              </a:defRPr>
            </a:lvl1pPr>
            <a:lvl2pPr marL="914400" lvl="1" indent="-317500">
              <a:lnSpc>
                <a:spcPct val="115000"/>
              </a:lnSpc>
              <a:spcBef>
                <a:spcPts val="1600"/>
              </a:spcBef>
              <a:spcAft>
                <a:spcPts val="0"/>
              </a:spcAft>
              <a:buClr>
                <a:schemeClr val="dk2"/>
              </a:buClr>
              <a:buSzPts val="1400"/>
              <a:buFont typeface="Roboto" panose="02000000000000000000"/>
              <a:buChar char="○"/>
              <a:defRPr>
                <a:solidFill>
                  <a:schemeClr val="dk2"/>
                </a:solidFill>
                <a:latin typeface="Roboto" panose="02000000000000000000"/>
                <a:ea typeface="Roboto" panose="02000000000000000000"/>
                <a:cs typeface="Roboto" panose="02000000000000000000"/>
                <a:sym typeface="Roboto" panose="02000000000000000000"/>
              </a:defRPr>
            </a:lvl2pPr>
            <a:lvl3pPr marL="1371600" lvl="2" indent="-317500">
              <a:lnSpc>
                <a:spcPct val="115000"/>
              </a:lnSpc>
              <a:spcBef>
                <a:spcPts val="1600"/>
              </a:spcBef>
              <a:spcAft>
                <a:spcPts val="0"/>
              </a:spcAft>
              <a:buClr>
                <a:schemeClr val="dk2"/>
              </a:buClr>
              <a:buSzPts val="1400"/>
              <a:buFont typeface="Roboto" panose="02000000000000000000"/>
              <a:buChar char="■"/>
              <a:defRPr>
                <a:solidFill>
                  <a:schemeClr val="dk2"/>
                </a:solidFill>
                <a:latin typeface="Roboto" panose="02000000000000000000"/>
                <a:ea typeface="Roboto" panose="02000000000000000000"/>
                <a:cs typeface="Roboto" panose="02000000000000000000"/>
                <a:sym typeface="Roboto" panose="02000000000000000000"/>
              </a:defRPr>
            </a:lvl3pPr>
            <a:lvl4pPr marL="1828800" lvl="3" indent="-317500">
              <a:lnSpc>
                <a:spcPct val="115000"/>
              </a:lnSpc>
              <a:spcBef>
                <a:spcPts val="1600"/>
              </a:spcBef>
              <a:spcAft>
                <a:spcPts val="0"/>
              </a:spcAft>
              <a:buClr>
                <a:schemeClr val="dk2"/>
              </a:buClr>
              <a:buSzPts val="1400"/>
              <a:buFont typeface="Roboto" panose="02000000000000000000"/>
              <a:buChar char="●"/>
              <a:defRPr>
                <a:solidFill>
                  <a:schemeClr val="dk2"/>
                </a:solidFill>
                <a:latin typeface="Roboto" panose="02000000000000000000"/>
                <a:ea typeface="Roboto" panose="02000000000000000000"/>
                <a:cs typeface="Roboto" panose="02000000000000000000"/>
                <a:sym typeface="Roboto" panose="02000000000000000000"/>
              </a:defRPr>
            </a:lvl4pPr>
            <a:lvl5pPr marL="2286000" lvl="4" indent="-317500">
              <a:lnSpc>
                <a:spcPct val="115000"/>
              </a:lnSpc>
              <a:spcBef>
                <a:spcPts val="1600"/>
              </a:spcBef>
              <a:spcAft>
                <a:spcPts val="0"/>
              </a:spcAft>
              <a:buClr>
                <a:schemeClr val="dk2"/>
              </a:buClr>
              <a:buSzPts val="1400"/>
              <a:buFont typeface="Roboto" panose="02000000000000000000"/>
              <a:buChar char="○"/>
              <a:defRPr>
                <a:solidFill>
                  <a:schemeClr val="dk2"/>
                </a:solidFill>
                <a:latin typeface="Roboto" panose="02000000000000000000"/>
                <a:ea typeface="Roboto" panose="02000000000000000000"/>
                <a:cs typeface="Roboto" panose="02000000000000000000"/>
                <a:sym typeface="Roboto" panose="02000000000000000000"/>
              </a:defRPr>
            </a:lvl5pPr>
            <a:lvl6pPr marL="2743200" lvl="5" indent="-317500">
              <a:lnSpc>
                <a:spcPct val="115000"/>
              </a:lnSpc>
              <a:spcBef>
                <a:spcPts val="1600"/>
              </a:spcBef>
              <a:spcAft>
                <a:spcPts val="0"/>
              </a:spcAft>
              <a:buClr>
                <a:schemeClr val="dk2"/>
              </a:buClr>
              <a:buSzPts val="1400"/>
              <a:buFont typeface="Roboto" panose="02000000000000000000"/>
              <a:buChar char="■"/>
              <a:defRPr>
                <a:solidFill>
                  <a:schemeClr val="dk2"/>
                </a:solidFill>
                <a:latin typeface="Roboto" panose="02000000000000000000"/>
                <a:ea typeface="Roboto" panose="02000000000000000000"/>
                <a:cs typeface="Roboto" panose="02000000000000000000"/>
                <a:sym typeface="Roboto" panose="02000000000000000000"/>
              </a:defRPr>
            </a:lvl6pPr>
            <a:lvl7pPr marL="3200400" lvl="6" indent="-317500">
              <a:lnSpc>
                <a:spcPct val="115000"/>
              </a:lnSpc>
              <a:spcBef>
                <a:spcPts val="1600"/>
              </a:spcBef>
              <a:spcAft>
                <a:spcPts val="0"/>
              </a:spcAft>
              <a:buClr>
                <a:schemeClr val="dk2"/>
              </a:buClr>
              <a:buSzPts val="1400"/>
              <a:buFont typeface="Roboto" panose="02000000000000000000"/>
              <a:buChar char="●"/>
              <a:defRPr>
                <a:solidFill>
                  <a:schemeClr val="dk2"/>
                </a:solidFill>
                <a:latin typeface="Roboto" panose="02000000000000000000"/>
                <a:ea typeface="Roboto" panose="02000000000000000000"/>
                <a:cs typeface="Roboto" panose="02000000000000000000"/>
                <a:sym typeface="Roboto" panose="02000000000000000000"/>
              </a:defRPr>
            </a:lvl7pPr>
            <a:lvl8pPr marL="3657600" lvl="7" indent="-317500">
              <a:lnSpc>
                <a:spcPct val="115000"/>
              </a:lnSpc>
              <a:spcBef>
                <a:spcPts val="1600"/>
              </a:spcBef>
              <a:spcAft>
                <a:spcPts val="0"/>
              </a:spcAft>
              <a:buClr>
                <a:schemeClr val="dk2"/>
              </a:buClr>
              <a:buSzPts val="1400"/>
              <a:buFont typeface="Roboto" panose="02000000000000000000"/>
              <a:buChar char="○"/>
              <a:defRPr>
                <a:solidFill>
                  <a:schemeClr val="dk2"/>
                </a:solidFill>
                <a:latin typeface="Roboto" panose="02000000000000000000"/>
                <a:ea typeface="Roboto" panose="02000000000000000000"/>
                <a:cs typeface="Roboto" panose="02000000000000000000"/>
                <a:sym typeface="Roboto" panose="02000000000000000000"/>
              </a:defRPr>
            </a:lvl8pPr>
            <a:lvl9pPr marL="4114800" lvl="8" indent="-317500">
              <a:lnSpc>
                <a:spcPct val="115000"/>
              </a:lnSpc>
              <a:spcBef>
                <a:spcPts val="1600"/>
              </a:spcBef>
              <a:spcAft>
                <a:spcPts val="1600"/>
              </a:spcAft>
              <a:buClr>
                <a:schemeClr val="dk2"/>
              </a:buClr>
              <a:buSzPts val="1400"/>
              <a:buFont typeface="Roboto" panose="02000000000000000000"/>
              <a:buChar char="■"/>
              <a:defRPr>
                <a:solidFill>
                  <a:schemeClr val="dk2"/>
                </a:solidFill>
                <a:latin typeface="Roboto" panose="02000000000000000000"/>
                <a:ea typeface="Roboto" panose="02000000000000000000"/>
                <a:cs typeface="Roboto" panose="02000000000000000000"/>
                <a:sym typeface="Roboto" panose="02000000000000000000"/>
              </a:defRPr>
            </a:lvl9pPr>
          </a:lstStyle>
          <a:p/>
        </p:txBody>
      </p:sp>
      <p:sp>
        <p:nvSpPr>
          <p:cNvPr id="8" name="Google Shape;8;p1"/>
          <p:cNvSpPr txBox="1"/>
          <p:nvPr>
            <p:ph type="sldNum" idx="12"/>
          </p:nvPr>
        </p:nvSpPr>
        <p:spPr>
          <a:xfrm>
            <a:off x="8460431" y="4651190"/>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1"/>
                </a:solidFill>
                <a:latin typeface="Roboto" panose="02000000000000000000"/>
                <a:ea typeface="Roboto" panose="02000000000000000000"/>
                <a:cs typeface="Roboto" panose="02000000000000000000"/>
                <a:sym typeface="Roboto" panose="02000000000000000000"/>
              </a:defRPr>
            </a:lvl1pPr>
            <a:lvl2pPr lvl="1" algn="r">
              <a:buNone/>
              <a:defRPr sz="1000">
                <a:solidFill>
                  <a:schemeClr val="lt1"/>
                </a:solidFill>
                <a:latin typeface="Roboto" panose="02000000000000000000"/>
                <a:ea typeface="Roboto" panose="02000000000000000000"/>
                <a:cs typeface="Roboto" panose="02000000000000000000"/>
                <a:sym typeface="Roboto" panose="02000000000000000000"/>
              </a:defRPr>
            </a:lvl2pPr>
            <a:lvl3pPr lvl="2" algn="r">
              <a:buNone/>
              <a:defRPr sz="1000">
                <a:solidFill>
                  <a:schemeClr val="lt1"/>
                </a:solidFill>
                <a:latin typeface="Roboto" panose="02000000000000000000"/>
                <a:ea typeface="Roboto" panose="02000000000000000000"/>
                <a:cs typeface="Roboto" panose="02000000000000000000"/>
                <a:sym typeface="Roboto" panose="02000000000000000000"/>
              </a:defRPr>
            </a:lvl3pPr>
            <a:lvl4pPr lvl="3" algn="r">
              <a:buNone/>
              <a:defRPr sz="1000">
                <a:solidFill>
                  <a:schemeClr val="lt1"/>
                </a:solidFill>
                <a:latin typeface="Roboto" panose="02000000000000000000"/>
                <a:ea typeface="Roboto" panose="02000000000000000000"/>
                <a:cs typeface="Roboto" panose="02000000000000000000"/>
                <a:sym typeface="Roboto" panose="02000000000000000000"/>
              </a:defRPr>
            </a:lvl4pPr>
            <a:lvl5pPr lvl="4" algn="r">
              <a:buNone/>
              <a:defRPr sz="1000">
                <a:solidFill>
                  <a:schemeClr val="lt1"/>
                </a:solidFill>
                <a:latin typeface="Roboto" panose="02000000000000000000"/>
                <a:ea typeface="Roboto" panose="02000000000000000000"/>
                <a:cs typeface="Roboto" panose="02000000000000000000"/>
                <a:sym typeface="Roboto" panose="02000000000000000000"/>
              </a:defRPr>
            </a:lvl5pPr>
            <a:lvl6pPr lvl="5" algn="r">
              <a:buNone/>
              <a:defRPr sz="1000">
                <a:solidFill>
                  <a:schemeClr val="lt1"/>
                </a:solidFill>
                <a:latin typeface="Roboto" panose="02000000000000000000"/>
                <a:ea typeface="Roboto" panose="02000000000000000000"/>
                <a:cs typeface="Roboto" panose="02000000000000000000"/>
                <a:sym typeface="Roboto" panose="02000000000000000000"/>
              </a:defRPr>
            </a:lvl6pPr>
            <a:lvl7pPr lvl="6" algn="r">
              <a:buNone/>
              <a:defRPr sz="1000">
                <a:solidFill>
                  <a:schemeClr val="lt1"/>
                </a:solidFill>
                <a:latin typeface="Roboto" panose="02000000000000000000"/>
                <a:ea typeface="Roboto" panose="02000000000000000000"/>
                <a:cs typeface="Roboto" panose="02000000000000000000"/>
                <a:sym typeface="Roboto" panose="02000000000000000000"/>
              </a:defRPr>
            </a:lvl7pPr>
            <a:lvl8pPr lvl="7" algn="r">
              <a:buNone/>
              <a:defRPr sz="1000">
                <a:solidFill>
                  <a:schemeClr val="lt1"/>
                </a:solidFill>
                <a:latin typeface="Roboto" panose="02000000000000000000"/>
                <a:ea typeface="Roboto" panose="02000000000000000000"/>
                <a:cs typeface="Roboto" panose="02000000000000000000"/>
                <a:sym typeface="Roboto" panose="02000000000000000000"/>
              </a:defRPr>
            </a:lvl8pPr>
            <a:lvl9pPr lvl="8" algn="r">
              <a:buNone/>
              <a:defRPr sz="1000">
                <a:solidFill>
                  <a:schemeClr val="lt1"/>
                </a:solidFill>
                <a:latin typeface="Roboto" panose="02000000000000000000"/>
                <a:ea typeface="Roboto" panose="02000000000000000000"/>
                <a:cs typeface="Roboto" panose="02000000000000000000"/>
                <a:sym typeface="Roboto" panose="02000000000000000000"/>
              </a:defRPr>
            </a:lvl9pPr>
          </a:lstStyle>
          <a:p>
            <a:pPr marL="0" lvl="0" indent="0" algn="r" rtl="0">
              <a:spcBef>
                <a:spcPts val="0"/>
              </a:spcBef>
              <a:spcAft>
                <a:spcPts val="0"/>
              </a:spcAft>
              <a:buNone/>
            </a:pPr>
            <a:fld id="{00000000-1234-1234-1234-123412341234}" type="slidenum">
              <a:rPr lang="en-GB"/>
            </a:fld>
            <a:endParaRPr lang="en-GB"/>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image" Target="../media/image7.jpe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hyperlink" Target="http://www.classvr.com/virtual-reality-in-education/virtual-augmented-reality-in-elementary-education/" TargetMode="Externa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image" Target="../media/image2.jpe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image" Target="../media/image11.jpe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9.xml"/><Relationship Id="rId1" Type="http://schemas.openxmlformats.org/officeDocument/2006/relationships/image" Target="../media/image12.jpe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9.xml"/><Relationship Id="rId1" Type="http://schemas.openxmlformats.org/officeDocument/2006/relationships/image" Target="../media/image13.jpe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9.xml"/><Relationship Id="rId1" Type="http://schemas.openxmlformats.org/officeDocument/2006/relationships/image" Target="../media/image14.jpe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9.xml"/><Relationship Id="rId1" Type="http://schemas.openxmlformats.org/officeDocument/2006/relationships/image" Target="../media/image15.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7.xml"/><Relationship Id="rId1" Type="http://schemas.openxmlformats.org/officeDocument/2006/relationships/image" Target="../media/image16.jpe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3.xml"/><Relationship Id="rId1" Type="http://schemas.openxmlformats.org/officeDocument/2006/relationships/image" Target="../media/image17.jpe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7.xml"/><Relationship Id="rId1" Type="http://schemas.openxmlformats.org/officeDocument/2006/relationships/image" Target="../media/image3.jpe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7.xml"/><Relationship Id="rId1" Type="http://schemas.openxmlformats.org/officeDocument/2006/relationships/image" Target="../media/image4.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image" Target="../media/image5.jpe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84" name="Shape 84"/>
        <p:cNvGrpSpPr/>
        <p:nvPr/>
      </p:nvGrpSpPr>
      <p:grpSpPr>
        <a:xfrm>
          <a:off x="0" y="0"/>
          <a:ext cx="0" cy="0"/>
          <a:chOff x="0" y="0"/>
          <a:chExt cx="0" cy="0"/>
        </a:xfrm>
      </p:grpSpPr>
      <p:sp>
        <p:nvSpPr>
          <p:cNvPr id="85" name="Google Shape;85;p13"/>
          <p:cNvSpPr txBox="1"/>
          <p:nvPr>
            <p:ph type="ctrTitle"/>
          </p:nvPr>
        </p:nvSpPr>
        <p:spPr>
          <a:xfrm>
            <a:off x="598100" y="1775222"/>
            <a:ext cx="8222100" cy="838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a:t>Developing powerful education   tools</a:t>
            </a:r>
            <a:endParaRPr lang="en-GB"/>
          </a:p>
        </p:txBody>
      </p:sp>
      <p:sp>
        <p:nvSpPr>
          <p:cNvPr id="86" name="Google Shape;86;p13"/>
          <p:cNvSpPr txBox="1"/>
          <p:nvPr>
            <p:ph type="subTitle" idx="1"/>
          </p:nvPr>
        </p:nvSpPr>
        <p:spPr>
          <a:xfrm>
            <a:off x="598088" y="2715913"/>
            <a:ext cx="8222100" cy="43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By Ashish Kumar and Ujjwal Kumar</a:t>
            </a:r>
            <a:endParaRPr lang="en-GB"/>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36" name="Shape 136"/>
        <p:cNvGrpSpPr/>
        <p:nvPr/>
      </p:nvGrpSpPr>
      <p:grpSpPr>
        <a:xfrm>
          <a:off x="0" y="0"/>
          <a:ext cx="0" cy="0"/>
          <a:chOff x="0" y="0"/>
          <a:chExt cx="0" cy="0"/>
        </a:xfrm>
      </p:grpSpPr>
      <p:sp>
        <p:nvSpPr>
          <p:cNvPr id="137" name="Google Shape;137;p22"/>
          <p:cNvSpPr txBox="1"/>
          <p:nvPr>
            <p:ph type="title"/>
          </p:nvPr>
        </p:nvSpPr>
        <p:spPr>
          <a:xfrm>
            <a:off x="598100" y="2152347"/>
            <a:ext cx="8222100" cy="838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138" name="Google Shape;138;p22"/>
          <p:cNvPicPr preferRelativeResize="0"/>
          <p:nvPr/>
        </p:nvPicPr>
        <p:blipFill>
          <a:blip r:embed="rId1"/>
          <a:stretch>
            <a:fillRect/>
          </a:stretch>
        </p:blipFill>
        <p:spPr>
          <a:xfrm>
            <a:off x="341075" y="219375"/>
            <a:ext cx="8431524" cy="4687883"/>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42" name="Shape 142"/>
        <p:cNvGrpSpPr/>
        <p:nvPr/>
      </p:nvGrpSpPr>
      <p:grpSpPr>
        <a:xfrm>
          <a:off x="0" y="0"/>
          <a:ext cx="0" cy="0"/>
          <a:chOff x="0" y="0"/>
          <a:chExt cx="0" cy="0"/>
        </a:xfrm>
      </p:grpSpPr>
      <p:sp>
        <p:nvSpPr>
          <p:cNvPr id="143" name="Google Shape;143;p23"/>
          <p:cNvSpPr txBox="1"/>
          <p:nvPr>
            <p:ph type="title"/>
          </p:nvPr>
        </p:nvSpPr>
        <p:spPr>
          <a:xfrm>
            <a:off x="512700" y="873175"/>
            <a:ext cx="8118600" cy="2598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3000"/>
              <a:t>Well even after more than a century,the scenario of education has not changed much...</a:t>
            </a:r>
            <a:endParaRPr sz="300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47" name="Shape 147"/>
        <p:cNvGrpSpPr/>
        <p:nvPr/>
      </p:nvGrpSpPr>
      <p:grpSpPr>
        <a:xfrm>
          <a:off x="0" y="0"/>
          <a:ext cx="0" cy="0"/>
          <a:chOff x="0" y="0"/>
          <a:chExt cx="0" cy="0"/>
        </a:xfrm>
      </p:grpSpPr>
      <p:pic>
        <p:nvPicPr>
          <p:cNvPr id="148" name="Google Shape;148;p24"/>
          <p:cNvPicPr preferRelativeResize="0"/>
          <p:nvPr/>
        </p:nvPicPr>
        <p:blipFill>
          <a:blip r:embed="rId1"/>
          <a:stretch>
            <a:fillRect/>
          </a:stretch>
        </p:blipFill>
        <p:spPr>
          <a:xfrm>
            <a:off x="2089950" y="195250"/>
            <a:ext cx="4752975" cy="47529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52" name="Shape 152"/>
        <p:cNvGrpSpPr/>
        <p:nvPr/>
      </p:nvGrpSpPr>
      <p:grpSpPr>
        <a:xfrm>
          <a:off x="0" y="0"/>
          <a:ext cx="0" cy="0"/>
          <a:chOff x="0" y="0"/>
          <a:chExt cx="0" cy="0"/>
        </a:xfrm>
      </p:grpSpPr>
      <p:sp>
        <p:nvSpPr>
          <p:cNvPr id="153" name="Google Shape;153;p25"/>
          <p:cNvSpPr txBox="1"/>
          <p:nvPr>
            <p:ph type="title"/>
          </p:nvPr>
        </p:nvSpPr>
        <p:spPr>
          <a:xfrm>
            <a:off x="265500" y="224125"/>
            <a:ext cx="4045200" cy="349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panose="020B0604020202020204"/>
              <a:buNone/>
            </a:pPr>
            <a:endParaRPr sz="6000" u="sng">
              <a:solidFill>
                <a:srgbClr val="9FC5E8"/>
              </a:solidFill>
            </a:endParaRPr>
          </a:p>
          <a:p>
            <a:pPr marL="0" lvl="0" indent="0" algn="l" rtl="0">
              <a:spcBef>
                <a:spcPts val="0"/>
              </a:spcBef>
              <a:spcAft>
                <a:spcPts val="0"/>
              </a:spcAft>
              <a:buClr>
                <a:schemeClr val="dk1"/>
              </a:buClr>
              <a:buSzPts val="1100"/>
              <a:buFont typeface="Arial" panose="020B0604020202020204"/>
              <a:buNone/>
            </a:pPr>
            <a:endParaRPr sz="2400">
              <a:solidFill>
                <a:schemeClr val="accent1"/>
              </a:solidFill>
            </a:endParaRPr>
          </a:p>
          <a:p>
            <a:pPr marL="0" lvl="0" indent="0" algn="ctr" rtl="0">
              <a:spcBef>
                <a:spcPts val="0"/>
              </a:spcBef>
              <a:spcAft>
                <a:spcPts val="0"/>
              </a:spcAft>
              <a:buNone/>
            </a:pPr>
            <a:r>
              <a:rPr lang="en-GB"/>
              <a:t>Drawback of present Education System</a:t>
            </a:r>
            <a:endParaRPr lang="en-GB"/>
          </a:p>
        </p:txBody>
      </p:sp>
      <p:sp>
        <p:nvSpPr>
          <p:cNvPr id="154" name="Google Shape;154;p25"/>
          <p:cNvSpPr txBox="1"/>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p>
            <a:pPr marL="457200" lvl="0" indent="-342900" algn="l" rtl="0">
              <a:spcBef>
                <a:spcPts val="0"/>
              </a:spcBef>
              <a:spcAft>
                <a:spcPts val="0"/>
              </a:spcAft>
              <a:buSzPts val="1800"/>
              <a:buChar char="●"/>
            </a:pPr>
            <a:r>
              <a:rPr lang="en-GB"/>
              <a:t>Snail like progress</a:t>
            </a:r>
            <a:endParaRPr lang="en-GB"/>
          </a:p>
          <a:p>
            <a:pPr marL="457200" lvl="0" indent="-342900" algn="l" rtl="0">
              <a:spcBef>
                <a:spcPts val="1600"/>
              </a:spcBef>
              <a:spcAft>
                <a:spcPts val="0"/>
              </a:spcAft>
              <a:buSzPts val="1800"/>
              <a:buChar char="●"/>
            </a:pPr>
            <a:r>
              <a:rPr lang="en-GB"/>
              <a:t>Overburden</a:t>
            </a:r>
            <a:endParaRPr lang="en-GB"/>
          </a:p>
          <a:p>
            <a:pPr marL="457200" lvl="0" indent="-342900" algn="l" rtl="0">
              <a:spcBef>
                <a:spcPts val="1600"/>
              </a:spcBef>
              <a:spcAft>
                <a:spcPts val="0"/>
              </a:spcAft>
              <a:buSzPts val="1800"/>
              <a:buChar char="●"/>
            </a:pPr>
            <a:r>
              <a:rPr lang="en-GB"/>
              <a:t>Doesn’t focus on originality</a:t>
            </a:r>
            <a:endParaRPr lang="en-GB"/>
          </a:p>
          <a:p>
            <a:pPr marL="457200" lvl="0" indent="-342900" algn="l" rtl="0">
              <a:spcBef>
                <a:spcPts val="1600"/>
              </a:spcBef>
              <a:spcAft>
                <a:spcPts val="1600"/>
              </a:spcAft>
              <a:buSzPts val="1800"/>
              <a:buChar char="●"/>
            </a:pPr>
            <a:r>
              <a:rPr lang="en-GB"/>
              <a:t>Less scope for creativity</a:t>
            </a:r>
            <a:endParaRPr lang="en-GB"/>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58" name="Shape 158"/>
        <p:cNvGrpSpPr/>
        <p:nvPr/>
      </p:nvGrpSpPr>
      <p:grpSpPr>
        <a:xfrm>
          <a:off x="0" y="0"/>
          <a:ext cx="0" cy="0"/>
          <a:chOff x="0" y="0"/>
          <a:chExt cx="0" cy="0"/>
        </a:xfrm>
      </p:grpSpPr>
      <p:sp>
        <p:nvSpPr>
          <p:cNvPr id="159" name="Google Shape;159;p26"/>
          <p:cNvSpPr txBox="1"/>
          <p:nvPr>
            <p:ph type="title"/>
          </p:nvPr>
        </p:nvSpPr>
        <p:spPr>
          <a:xfrm>
            <a:off x="512700" y="1473475"/>
            <a:ext cx="8118600" cy="1942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solidFill>
                  <a:srgbClr val="1155CC"/>
                </a:solidFill>
              </a:rPr>
              <a:t>Future of Education System</a:t>
            </a:r>
            <a:endParaRPr>
              <a:solidFill>
                <a:srgbClr val="1155CC"/>
              </a:solidFill>
            </a:endParaRPr>
          </a:p>
        </p:txBody>
      </p:sp>
      <p:pic>
        <p:nvPicPr>
          <p:cNvPr id="160" name="Google Shape;160;p26"/>
          <p:cNvPicPr preferRelativeResize="0"/>
          <p:nvPr/>
        </p:nvPicPr>
        <p:blipFill>
          <a:blip r:embed="rId1"/>
          <a:stretch>
            <a:fillRect/>
          </a:stretch>
        </p:blipFill>
        <p:spPr>
          <a:xfrm>
            <a:off x="0" y="0"/>
            <a:ext cx="9144000" cy="51435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64" name="Shape 164"/>
        <p:cNvGrpSpPr/>
        <p:nvPr/>
      </p:nvGrpSpPr>
      <p:grpSpPr>
        <a:xfrm>
          <a:off x="0" y="0"/>
          <a:ext cx="0" cy="0"/>
          <a:chOff x="0" y="0"/>
          <a:chExt cx="0" cy="0"/>
        </a:xfrm>
      </p:grpSpPr>
      <p:sp>
        <p:nvSpPr>
          <p:cNvPr id="165" name="Google Shape;165;p27"/>
          <p:cNvSpPr txBox="1"/>
          <p:nvPr>
            <p:ph type="title"/>
          </p:nvPr>
        </p:nvSpPr>
        <p:spPr>
          <a:xfrm>
            <a:off x="512700" y="-336350"/>
            <a:ext cx="8118600" cy="1689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i="1" u="sng"/>
              <a:t>Introducing AI in VR</a:t>
            </a:r>
            <a:endParaRPr i="1" u="sng"/>
          </a:p>
        </p:txBody>
      </p:sp>
      <p:sp>
        <p:nvSpPr>
          <p:cNvPr id="166" name="Google Shape;166;p27"/>
          <p:cNvSpPr txBox="1"/>
          <p:nvPr/>
        </p:nvSpPr>
        <p:spPr>
          <a:xfrm>
            <a:off x="377375" y="1062250"/>
            <a:ext cx="8766600" cy="4081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400">
              <a:latin typeface="Roboto" panose="02000000000000000000"/>
              <a:ea typeface="Roboto" panose="02000000000000000000"/>
              <a:cs typeface="Roboto" panose="02000000000000000000"/>
              <a:sym typeface="Roboto" panose="02000000000000000000"/>
            </a:endParaRPr>
          </a:p>
          <a:p>
            <a:pPr marL="0" lvl="0" indent="0" algn="l" rtl="0">
              <a:spcBef>
                <a:spcPts val="0"/>
              </a:spcBef>
              <a:spcAft>
                <a:spcPts val="0"/>
              </a:spcAft>
              <a:buNone/>
            </a:pPr>
            <a:endParaRPr sz="2400">
              <a:latin typeface="Roboto" panose="02000000000000000000"/>
              <a:ea typeface="Roboto" panose="02000000000000000000"/>
              <a:cs typeface="Roboto" panose="02000000000000000000"/>
              <a:sym typeface="Roboto" panose="02000000000000000000"/>
            </a:endParaRPr>
          </a:p>
          <a:p>
            <a:pPr marL="0" lvl="0" indent="0" algn="l" rtl="0">
              <a:spcBef>
                <a:spcPts val="0"/>
              </a:spcBef>
              <a:spcAft>
                <a:spcPts val="0"/>
              </a:spcAft>
              <a:buNone/>
            </a:pPr>
            <a:r>
              <a:rPr lang="en-GB" sz="2400">
                <a:latin typeface="Roboto" panose="02000000000000000000"/>
                <a:ea typeface="Roboto" panose="02000000000000000000"/>
                <a:cs typeface="Roboto" panose="02000000000000000000"/>
                <a:sym typeface="Roboto" panose="02000000000000000000"/>
              </a:rPr>
              <a:t>The concept of virtual reality itself is of great significance in upgrading the education system.When synced with the advance concept such AI,our educational system will be so powerful that it will transcend all the known barriers that we are facing now.</a:t>
            </a:r>
            <a:endParaRPr sz="2400">
              <a:latin typeface="Roboto" panose="02000000000000000000"/>
              <a:ea typeface="Roboto" panose="02000000000000000000"/>
              <a:cs typeface="Roboto" panose="02000000000000000000"/>
              <a:sym typeface="Roboto" panose="0200000000000000000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70" name="Shape 170"/>
        <p:cNvGrpSpPr/>
        <p:nvPr/>
      </p:nvGrpSpPr>
      <p:grpSpPr>
        <a:xfrm>
          <a:off x="0" y="0"/>
          <a:ext cx="0" cy="0"/>
          <a:chOff x="0" y="0"/>
          <a:chExt cx="0" cy="0"/>
        </a:xfrm>
      </p:grpSpPr>
      <p:sp>
        <p:nvSpPr>
          <p:cNvPr id="171" name="Google Shape;171;p28"/>
          <p:cNvSpPr txBox="1"/>
          <p:nvPr>
            <p:ph type="title"/>
          </p:nvPr>
        </p:nvSpPr>
        <p:spPr>
          <a:xfrm>
            <a:off x="598100" y="442404"/>
            <a:ext cx="8222100" cy="682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u="sng"/>
          </a:p>
          <a:p>
            <a:pPr marL="0" lvl="0" indent="0" algn="l" rtl="0">
              <a:spcBef>
                <a:spcPts val="0"/>
              </a:spcBef>
              <a:spcAft>
                <a:spcPts val="0"/>
              </a:spcAft>
              <a:buNone/>
            </a:pPr>
            <a:endParaRPr u="sng"/>
          </a:p>
          <a:p>
            <a:pPr marL="0" lvl="0" indent="0" algn="l" rtl="0">
              <a:spcBef>
                <a:spcPts val="0"/>
              </a:spcBef>
              <a:spcAft>
                <a:spcPts val="0"/>
              </a:spcAft>
              <a:buNone/>
            </a:pPr>
            <a:endParaRPr u="sng"/>
          </a:p>
        </p:txBody>
      </p:sp>
      <p:sp>
        <p:nvSpPr>
          <p:cNvPr id="172" name="Google Shape;172;p28"/>
          <p:cNvSpPr txBox="1"/>
          <p:nvPr/>
        </p:nvSpPr>
        <p:spPr>
          <a:xfrm>
            <a:off x="1645200" y="158825"/>
            <a:ext cx="5490300" cy="91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panose="020B0604020202020204"/>
              <a:buNone/>
            </a:pPr>
            <a:r>
              <a:rPr lang="en-GB" sz="4200" u="sng">
                <a:solidFill>
                  <a:schemeClr val="lt1"/>
                </a:solidFill>
                <a:latin typeface="Roboto" panose="02000000000000000000"/>
                <a:ea typeface="Roboto" panose="02000000000000000000"/>
                <a:cs typeface="Roboto" panose="02000000000000000000"/>
                <a:sym typeface="Roboto" panose="02000000000000000000"/>
              </a:rPr>
              <a:t>Advantages of AVR</a:t>
            </a:r>
            <a:endParaRPr>
              <a:latin typeface="Roboto" panose="02000000000000000000"/>
              <a:ea typeface="Roboto" panose="02000000000000000000"/>
              <a:cs typeface="Roboto" panose="02000000000000000000"/>
              <a:sym typeface="Roboto" panose="02000000000000000000"/>
            </a:endParaRPr>
          </a:p>
        </p:txBody>
      </p:sp>
      <p:sp>
        <p:nvSpPr>
          <p:cNvPr id="173" name="Google Shape;173;p28"/>
          <p:cNvSpPr txBox="1"/>
          <p:nvPr/>
        </p:nvSpPr>
        <p:spPr>
          <a:xfrm>
            <a:off x="391350" y="1247350"/>
            <a:ext cx="8637600" cy="3826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800">
                <a:latin typeface="Roboto" panose="02000000000000000000"/>
                <a:ea typeface="Roboto" panose="02000000000000000000"/>
                <a:cs typeface="Roboto" panose="02000000000000000000"/>
                <a:sym typeface="Roboto" panose="02000000000000000000"/>
              </a:rPr>
              <a:t>Nowadays we are all are familiar with the concept of Artificial Intelligence and Machine Learning.These are already being implemented to enrich our experiences mostly in entertainment field.Eg-We often get recommendations for the shopping websites,movies to watch and others stuffs like that.</a:t>
            </a:r>
            <a:endParaRPr sz="1800">
              <a:latin typeface="Roboto" panose="02000000000000000000"/>
              <a:ea typeface="Roboto" panose="02000000000000000000"/>
              <a:cs typeface="Roboto" panose="02000000000000000000"/>
              <a:sym typeface="Roboto" panose="02000000000000000000"/>
            </a:endParaRPr>
          </a:p>
          <a:p>
            <a:pPr marL="0" lvl="0" indent="0" algn="l" rtl="0">
              <a:spcBef>
                <a:spcPts val="0"/>
              </a:spcBef>
              <a:spcAft>
                <a:spcPts val="0"/>
              </a:spcAft>
              <a:buNone/>
            </a:pPr>
            <a:endParaRPr sz="1800">
              <a:latin typeface="Roboto" panose="02000000000000000000"/>
              <a:ea typeface="Roboto" panose="02000000000000000000"/>
              <a:cs typeface="Roboto" panose="02000000000000000000"/>
              <a:sym typeface="Roboto" panose="02000000000000000000"/>
            </a:endParaRPr>
          </a:p>
          <a:p>
            <a:pPr marL="0" lvl="0" indent="0" algn="l" rtl="0">
              <a:spcBef>
                <a:spcPts val="0"/>
              </a:spcBef>
              <a:spcAft>
                <a:spcPts val="0"/>
              </a:spcAft>
              <a:buNone/>
            </a:pPr>
            <a:r>
              <a:rPr lang="en-GB" sz="1800">
                <a:latin typeface="Roboto" panose="02000000000000000000"/>
                <a:ea typeface="Roboto" panose="02000000000000000000"/>
                <a:cs typeface="Roboto" panose="02000000000000000000"/>
                <a:sym typeface="Roboto" panose="02000000000000000000"/>
              </a:rPr>
              <a:t>It goes without saying that if we implement these concepts in the education field,it will prove quite effective.</a:t>
            </a:r>
            <a:endParaRPr sz="1800">
              <a:latin typeface="Roboto" panose="02000000000000000000"/>
              <a:ea typeface="Roboto" panose="02000000000000000000"/>
              <a:cs typeface="Roboto" panose="02000000000000000000"/>
              <a:sym typeface="Roboto" panose="0200000000000000000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77" name="Shape 177"/>
        <p:cNvGrpSpPr/>
        <p:nvPr/>
      </p:nvGrpSpPr>
      <p:grpSpPr>
        <a:xfrm>
          <a:off x="0" y="0"/>
          <a:ext cx="0" cy="0"/>
          <a:chOff x="0" y="0"/>
          <a:chExt cx="0" cy="0"/>
        </a:xfrm>
      </p:grpSpPr>
      <p:sp>
        <p:nvSpPr>
          <p:cNvPr id="178" name="Google Shape;178;p29"/>
          <p:cNvSpPr txBox="1"/>
          <p:nvPr>
            <p:ph type="title"/>
          </p:nvPr>
        </p:nvSpPr>
        <p:spPr>
          <a:xfrm>
            <a:off x="598100" y="2152347"/>
            <a:ext cx="8222100" cy="838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179" name="Google Shape;179;p29"/>
          <p:cNvPicPr preferRelativeResize="0"/>
          <p:nvPr/>
        </p:nvPicPr>
        <p:blipFill>
          <a:blip r:embed="rId1"/>
          <a:stretch>
            <a:fillRect/>
          </a:stretch>
        </p:blipFill>
        <p:spPr>
          <a:xfrm>
            <a:off x="0" y="0"/>
            <a:ext cx="9144000" cy="51435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83" name="Shape 183"/>
        <p:cNvGrpSpPr/>
        <p:nvPr/>
      </p:nvGrpSpPr>
      <p:grpSpPr>
        <a:xfrm>
          <a:off x="0" y="0"/>
          <a:ext cx="0" cy="0"/>
          <a:chOff x="0" y="0"/>
          <a:chExt cx="0" cy="0"/>
        </a:xfrm>
      </p:grpSpPr>
      <p:pic>
        <p:nvPicPr>
          <p:cNvPr id="184" name="Google Shape;184;p30"/>
          <p:cNvPicPr preferRelativeResize="0"/>
          <p:nvPr/>
        </p:nvPicPr>
        <p:blipFill>
          <a:blip r:embed="rId1"/>
          <a:stretch>
            <a:fillRect/>
          </a:stretch>
        </p:blipFill>
        <p:spPr>
          <a:xfrm>
            <a:off x="-2622" y="65225"/>
            <a:ext cx="9146622" cy="51435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88" name="Shape 188"/>
        <p:cNvGrpSpPr/>
        <p:nvPr/>
      </p:nvGrpSpPr>
      <p:grpSpPr>
        <a:xfrm>
          <a:off x="0" y="0"/>
          <a:ext cx="0" cy="0"/>
          <a:chOff x="0" y="0"/>
          <a:chExt cx="0" cy="0"/>
        </a:xfrm>
      </p:grpSpPr>
      <p:sp>
        <p:nvSpPr>
          <p:cNvPr id="189" name="Google Shape;189;p31"/>
          <p:cNvSpPr txBox="1"/>
          <p:nvPr>
            <p:ph type="title"/>
          </p:nvPr>
        </p:nvSpPr>
        <p:spPr>
          <a:xfrm>
            <a:off x="460950" y="369875"/>
            <a:ext cx="8222100" cy="156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3000">
                <a:solidFill>
                  <a:srgbClr val="000000"/>
                </a:solidFill>
                <a:highlight>
                  <a:srgbClr val="FFFFFF"/>
                </a:highlight>
                <a:latin typeface="Georgia" panose="02040502050405020303"/>
                <a:ea typeface="Georgia" panose="02040502050405020303"/>
                <a:cs typeface="Georgia" panose="02040502050405020303"/>
                <a:sym typeface="Georgia" panose="02040502050405020303"/>
              </a:rPr>
              <a:t>In 2011, Google launched the online course “Introduction into AI” in which 160,000 students enrolled in the first batch</a:t>
            </a:r>
            <a:endParaRPr sz="3000"/>
          </a:p>
        </p:txBody>
      </p:sp>
      <p:cxnSp>
        <p:nvCxnSpPr>
          <p:cNvPr id="190" name="Google Shape;190;p31"/>
          <p:cNvCxnSpPr/>
          <p:nvPr/>
        </p:nvCxnSpPr>
        <p:spPr>
          <a:xfrm rot="-5626337" flipH="1">
            <a:off x="552142" y="3008346"/>
            <a:ext cx="27359" cy="450247"/>
          </a:xfrm>
          <a:prstGeom prst="straightConnector1">
            <a:avLst/>
          </a:prstGeom>
          <a:noFill/>
          <a:ln w="9525" cap="flat" cmpd="sng">
            <a:solidFill>
              <a:schemeClr val="dk2"/>
            </a:solidFill>
            <a:prstDash val="solid"/>
            <a:round/>
            <a:headEnd type="none" w="med" len="med"/>
            <a:tailEnd type="none" w="med" len="med"/>
          </a:ln>
        </p:spPr>
      </p:cxnSp>
      <p:sp>
        <p:nvSpPr>
          <p:cNvPr id="191" name="Google Shape;191;p31"/>
          <p:cNvSpPr txBox="1"/>
          <p:nvPr/>
        </p:nvSpPr>
        <p:spPr>
          <a:xfrm>
            <a:off x="585825" y="1935875"/>
            <a:ext cx="7605600" cy="2959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400">
                <a:solidFill>
                  <a:srgbClr val="F3F3F3"/>
                </a:solidFill>
                <a:latin typeface="Roboto" panose="02000000000000000000"/>
                <a:ea typeface="Roboto" panose="02000000000000000000"/>
                <a:cs typeface="Roboto" panose="02000000000000000000"/>
                <a:sym typeface="Roboto" panose="02000000000000000000"/>
              </a:rPr>
              <a:t>So from these data we get that :-</a:t>
            </a:r>
            <a:endParaRPr sz="2400">
              <a:solidFill>
                <a:srgbClr val="F3F3F3"/>
              </a:solidFill>
              <a:latin typeface="Roboto" panose="02000000000000000000"/>
              <a:ea typeface="Roboto" panose="02000000000000000000"/>
              <a:cs typeface="Roboto" panose="02000000000000000000"/>
              <a:sym typeface="Roboto" panose="02000000000000000000"/>
            </a:endParaRPr>
          </a:p>
          <a:p>
            <a:pPr marL="0" lvl="0" indent="0" algn="l" rtl="0">
              <a:spcBef>
                <a:spcPts val="0"/>
              </a:spcBef>
              <a:spcAft>
                <a:spcPts val="0"/>
              </a:spcAft>
              <a:buNone/>
            </a:pPr>
            <a:endParaRPr sz="2400">
              <a:solidFill>
                <a:srgbClr val="F3F3F3"/>
              </a:solidFill>
              <a:latin typeface="Roboto" panose="02000000000000000000"/>
              <a:ea typeface="Roboto" panose="02000000000000000000"/>
              <a:cs typeface="Roboto" panose="02000000000000000000"/>
              <a:sym typeface="Roboto" panose="02000000000000000000"/>
            </a:endParaRPr>
          </a:p>
          <a:p>
            <a:pPr marL="0" lvl="0" indent="0" algn="l" rtl="0">
              <a:spcBef>
                <a:spcPts val="0"/>
              </a:spcBef>
              <a:spcAft>
                <a:spcPts val="0"/>
              </a:spcAft>
              <a:buNone/>
            </a:pPr>
            <a:r>
              <a:rPr lang="en-GB" sz="2400">
                <a:solidFill>
                  <a:srgbClr val="F3F3F3"/>
                </a:solidFill>
                <a:latin typeface="Roboto" panose="02000000000000000000"/>
                <a:ea typeface="Roboto" panose="02000000000000000000"/>
                <a:cs typeface="Roboto" panose="02000000000000000000"/>
                <a:sym typeface="Roboto" panose="02000000000000000000"/>
              </a:rPr>
              <a:t>Student are tired of the current education system.</a:t>
            </a:r>
            <a:endParaRPr sz="2400">
              <a:solidFill>
                <a:srgbClr val="F3F3F3"/>
              </a:solidFill>
              <a:latin typeface="Roboto" panose="02000000000000000000"/>
              <a:ea typeface="Roboto" panose="02000000000000000000"/>
              <a:cs typeface="Roboto" panose="02000000000000000000"/>
              <a:sym typeface="Roboto" panose="02000000000000000000"/>
            </a:endParaRPr>
          </a:p>
          <a:p>
            <a:pPr marL="0" lvl="0" indent="0" algn="l" rtl="0">
              <a:spcBef>
                <a:spcPts val="0"/>
              </a:spcBef>
              <a:spcAft>
                <a:spcPts val="0"/>
              </a:spcAft>
              <a:buNone/>
            </a:pPr>
            <a:endParaRPr sz="2400">
              <a:solidFill>
                <a:srgbClr val="F3F3F3"/>
              </a:solidFill>
              <a:latin typeface="Roboto" panose="02000000000000000000"/>
              <a:ea typeface="Roboto" panose="02000000000000000000"/>
              <a:cs typeface="Roboto" panose="02000000000000000000"/>
              <a:sym typeface="Roboto" panose="02000000000000000000"/>
            </a:endParaRPr>
          </a:p>
          <a:p>
            <a:pPr marL="0" lvl="0" indent="0" algn="l" rtl="0">
              <a:spcBef>
                <a:spcPts val="0"/>
              </a:spcBef>
              <a:spcAft>
                <a:spcPts val="0"/>
              </a:spcAft>
              <a:buNone/>
            </a:pPr>
            <a:r>
              <a:rPr lang="en-GB" sz="2400">
                <a:solidFill>
                  <a:srgbClr val="F3F3F3"/>
                </a:solidFill>
                <a:latin typeface="Roboto" panose="02000000000000000000"/>
                <a:ea typeface="Roboto" panose="02000000000000000000"/>
                <a:cs typeface="Roboto" panose="02000000000000000000"/>
                <a:sym typeface="Roboto" panose="02000000000000000000"/>
              </a:rPr>
              <a:t>They want new type of education , which understand</a:t>
            </a:r>
            <a:endParaRPr sz="2400">
              <a:solidFill>
                <a:srgbClr val="F3F3F3"/>
              </a:solidFill>
              <a:latin typeface="Roboto" panose="02000000000000000000"/>
              <a:ea typeface="Roboto" panose="02000000000000000000"/>
              <a:cs typeface="Roboto" panose="02000000000000000000"/>
              <a:sym typeface="Roboto" panose="02000000000000000000"/>
            </a:endParaRPr>
          </a:p>
          <a:p>
            <a:pPr marL="0" lvl="0" indent="0" algn="l" rtl="0">
              <a:spcBef>
                <a:spcPts val="0"/>
              </a:spcBef>
              <a:spcAft>
                <a:spcPts val="0"/>
              </a:spcAft>
              <a:buNone/>
            </a:pPr>
            <a:r>
              <a:rPr lang="en-GB" sz="2400">
                <a:solidFill>
                  <a:srgbClr val="F3F3F3"/>
                </a:solidFill>
                <a:latin typeface="Roboto" panose="02000000000000000000"/>
                <a:ea typeface="Roboto" panose="02000000000000000000"/>
                <a:cs typeface="Roboto" panose="02000000000000000000"/>
                <a:sym typeface="Roboto" panose="02000000000000000000"/>
              </a:rPr>
              <a:t>them and suggest proper field for  their skills.</a:t>
            </a:r>
            <a:endParaRPr sz="2400">
              <a:solidFill>
                <a:srgbClr val="F3F3F3"/>
              </a:solidFill>
              <a:latin typeface="Roboto" panose="02000000000000000000"/>
              <a:ea typeface="Roboto" panose="02000000000000000000"/>
              <a:cs typeface="Roboto" panose="02000000000000000000"/>
              <a:sym typeface="Roboto" panose="02000000000000000000"/>
            </a:endParaRPr>
          </a:p>
        </p:txBody>
      </p:sp>
      <p:sp>
        <p:nvSpPr>
          <p:cNvPr id="192" name="Google Shape;192;p31"/>
          <p:cNvSpPr txBox="1"/>
          <p:nvPr/>
        </p:nvSpPr>
        <p:spPr>
          <a:xfrm>
            <a:off x="422550" y="4296325"/>
            <a:ext cx="8617200" cy="72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u="sng">
                <a:solidFill>
                  <a:schemeClr val="hlink"/>
                </a:solidFill>
                <a:latin typeface="Roboto" panose="02000000000000000000"/>
                <a:ea typeface="Roboto" panose="02000000000000000000"/>
                <a:cs typeface="Roboto" panose="02000000000000000000"/>
                <a:sym typeface="Roboto" panose="02000000000000000000"/>
                <a:hlinkClick r:id="rId1"/>
              </a:rPr>
              <a:t>click here for more info</a:t>
            </a:r>
            <a:endParaRPr>
              <a:latin typeface="Roboto" panose="02000000000000000000"/>
              <a:ea typeface="Roboto" panose="02000000000000000000"/>
              <a:cs typeface="Roboto" panose="02000000000000000000"/>
              <a:sym typeface="Roboto" panose="0200000000000000000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90" name="Shape 90"/>
        <p:cNvGrpSpPr/>
        <p:nvPr/>
      </p:nvGrpSpPr>
      <p:grpSpPr>
        <a:xfrm>
          <a:off x="0" y="0"/>
          <a:ext cx="0" cy="0"/>
          <a:chOff x="0" y="0"/>
          <a:chExt cx="0" cy="0"/>
        </a:xfrm>
      </p:grpSpPr>
      <p:sp>
        <p:nvSpPr>
          <p:cNvPr id="91" name="Google Shape;91;p14"/>
          <p:cNvSpPr txBox="1"/>
          <p:nvPr>
            <p:ph type="ctrTitle"/>
          </p:nvPr>
        </p:nvSpPr>
        <p:spPr>
          <a:xfrm>
            <a:off x="598100" y="1775222"/>
            <a:ext cx="8222100" cy="838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p>
        </p:txBody>
      </p:sp>
      <p:sp>
        <p:nvSpPr>
          <p:cNvPr id="92" name="Google Shape;92;p14"/>
          <p:cNvSpPr txBox="1"/>
          <p:nvPr>
            <p:ph type="subTitle" idx="1"/>
          </p:nvPr>
        </p:nvSpPr>
        <p:spPr>
          <a:xfrm>
            <a:off x="598088" y="2715913"/>
            <a:ext cx="8222100" cy="43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pic>
        <p:nvPicPr>
          <p:cNvPr id="93" name="Google Shape;93;p14"/>
          <p:cNvPicPr preferRelativeResize="0"/>
          <p:nvPr/>
        </p:nvPicPr>
        <p:blipFill>
          <a:blip r:embed="rId1"/>
          <a:stretch>
            <a:fillRect/>
          </a:stretch>
        </p:blipFill>
        <p:spPr>
          <a:xfrm>
            <a:off x="0" y="0"/>
            <a:ext cx="9144000" cy="5143501"/>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96" name="Shape 196"/>
        <p:cNvGrpSpPr/>
        <p:nvPr/>
      </p:nvGrpSpPr>
      <p:grpSpPr>
        <a:xfrm>
          <a:off x="0" y="0"/>
          <a:ext cx="0" cy="0"/>
          <a:chOff x="0" y="0"/>
          <a:chExt cx="0" cy="0"/>
        </a:xfrm>
      </p:grpSpPr>
      <p:sp>
        <p:nvSpPr>
          <p:cNvPr id="197" name="Google Shape;197;p32"/>
          <p:cNvSpPr/>
          <p:nvPr/>
        </p:nvSpPr>
        <p:spPr>
          <a:xfrm>
            <a:off x="1730997" y="80400"/>
            <a:ext cx="5459400" cy="1219154"/>
          </a:xfrm>
          <a:prstGeom prst="rect">
            <a:avLst/>
          </a:prstGeom>
        </p:spPr>
        <p:txBody>
          <a:bodyPr>
            <a:prstTxWarp prst="textPlain">
              <a:avLst/>
            </a:prstTxWarp>
          </a:bodyPr>
          <a:lstStyle/>
          <a:p>
            <a:pPr lvl="0" algn="ctr"/>
            <a:r>
              <a:rPr b="0" i="0">
                <a:ln w="9525" cap="flat" cmpd="sng">
                  <a:solidFill>
                    <a:schemeClr val="dk2"/>
                  </a:solidFill>
                  <a:prstDash val="solid"/>
                  <a:round/>
                  <a:headEnd type="none" w="sm" len="sm"/>
                  <a:tailEnd type="none" w="sm" len="sm"/>
                </a:ln>
                <a:solidFill>
                  <a:schemeClr val="lt2"/>
                </a:solidFill>
                <a:latin typeface="Arial" panose="020B0604020202020204"/>
              </a:rPr>
              <a:t>ADULT</a:t>
            </a:r>
            <a:endParaRPr b="0" i="0">
              <a:ln w="9525" cap="flat" cmpd="sng">
                <a:solidFill>
                  <a:schemeClr val="dk2"/>
                </a:solidFill>
                <a:prstDash val="solid"/>
                <a:round/>
                <a:headEnd type="none" w="sm" len="sm"/>
                <a:tailEnd type="none" w="sm" len="sm"/>
              </a:ln>
              <a:solidFill>
                <a:schemeClr val="lt2"/>
              </a:solidFill>
              <a:latin typeface="Arial" panose="020B0604020202020204"/>
            </a:endParaRPr>
          </a:p>
        </p:txBody>
      </p:sp>
      <p:sp>
        <p:nvSpPr>
          <p:cNvPr id="198" name="Google Shape;198;p32"/>
          <p:cNvSpPr txBox="1"/>
          <p:nvPr/>
        </p:nvSpPr>
        <p:spPr>
          <a:xfrm>
            <a:off x="557550" y="1589050"/>
            <a:ext cx="8070600" cy="316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Old Standard TT" panose="00000500000000000000"/>
              <a:ea typeface="Old Standard TT" panose="00000500000000000000"/>
              <a:cs typeface="Old Standard TT" panose="00000500000000000000"/>
              <a:sym typeface="Old Standard TT" panose="00000500000000000000"/>
            </a:endParaRPr>
          </a:p>
        </p:txBody>
      </p:sp>
      <p:sp>
        <p:nvSpPr>
          <p:cNvPr id="199" name="Google Shape;199;p32"/>
          <p:cNvSpPr/>
          <p:nvPr/>
        </p:nvSpPr>
        <p:spPr>
          <a:xfrm>
            <a:off x="476250" y="2042098"/>
            <a:ext cx="8191455" cy="1345074"/>
          </a:xfrm>
          <a:prstGeom prst="rect">
            <a:avLst/>
          </a:prstGeom>
        </p:spPr>
        <p:txBody>
          <a:bodyPr>
            <a:prstTxWarp prst="textPlain">
              <a:avLst/>
            </a:prstTxWarp>
          </a:bodyPr>
          <a:lstStyle/>
          <a:p>
            <a:pPr lvl="0" algn="ctr"/>
            <a:r>
              <a:rPr b="0" i="0">
                <a:ln w="9525" cap="flat" cmpd="sng">
                  <a:solidFill>
                    <a:schemeClr val="dk2"/>
                  </a:solidFill>
                  <a:prstDash val="solid"/>
                  <a:round/>
                  <a:headEnd type="none" w="sm" len="sm"/>
                  <a:tailEnd type="none" w="sm" len="sm"/>
                </a:ln>
                <a:solidFill>
                  <a:schemeClr val="lt2"/>
                </a:solidFill>
                <a:latin typeface="Arial" panose="020B0604020202020204"/>
              </a:rPr>
              <a:t>EDUCATION</a:t>
            </a:r>
            <a:endParaRPr b="0" i="0">
              <a:ln w="9525" cap="flat" cmpd="sng">
                <a:solidFill>
                  <a:schemeClr val="dk2"/>
                </a:solidFill>
                <a:prstDash val="solid"/>
                <a:round/>
                <a:headEnd type="none" w="sm" len="sm"/>
                <a:tailEnd type="none" w="sm" len="sm"/>
              </a:ln>
              <a:solidFill>
                <a:schemeClr val="lt2"/>
              </a:solidFill>
              <a:latin typeface="Arial" panose="020B0604020202020204"/>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203" name="Shape 203"/>
        <p:cNvGrpSpPr/>
        <p:nvPr/>
      </p:nvGrpSpPr>
      <p:grpSpPr>
        <a:xfrm>
          <a:off x="0" y="0"/>
          <a:ext cx="0" cy="0"/>
          <a:chOff x="0" y="0"/>
          <a:chExt cx="0" cy="0"/>
        </a:xfrm>
      </p:grpSpPr>
      <p:sp>
        <p:nvSpPr>
          <p:cNvPr id="204" name="Google Shape;204;p33"/>
          <p:cNvSpPr txBox="1"/>
          <p:nvPr/>
        </p:nvSpPr>
        <p:spPr>
          <a:xfrm>
            <a:off x="211450" y="189200"/>
            <a:ext cx="8790000" cy="474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400">
                <a:latin typeface="Roboto" panose="02000000000000000000"/>
                <a:ea typeface="Roboto" panose="02000000000000000000"/>
                <a:cs typeface="Roboto" panose="02000000000000000000"/>
                <a:sym typeface="Roboto" panose="02000000000000000000"/>
              </a:rPr>
              <a:t>In the developing countries such as India,adult illiteracy is still</a:t>
            </a:r>
            <a:endParaRPr sz="2400">
              <a:latin typeface="Roboto" panose="02000000000000000000"/>
              <a:ea typeface="Roboto" panose="02000000000000000000"/>
              <a:cs typeface="Roboto" panose="02000000000000000000"/>
              <a:sym typeface="Roboto" panose="02000000000000000000"/>
            </a:endParaRPr>
          </a:p>
          <a:p>
            <a:pPr marL="0" lvl="0" indent="0" algn="l" rtl="0">
              <a:spcBef>
                <a:spcPts val="0"/>
              </a:spcBef>
              <a:spcAft>
                <a:spcPts val="0"/>
              </a:spcAft>
              <a:buNone/>
            </a:pPr>
            <a:r>
              <a:rPr lang="en-GB" sz="2400">
                <a:latin typeface="Roboto" panose="02000000000000000000"/>
                <a:ea typeface="Roboto" panose="02000000000000000000"/>
                <a:cs typeface="Roboto" panose="02000000000000000000"/>
                <a:sym typeface="Roboto" panose="02000000000000000000"/>
              </a:rPr>
              <a:t>a major problem.Despite many NGOs and campaign,this problem still persists due to many reasons.One of the reason is that adults don’t have the same learning skill as a child has.Also they may have some emotional issues which can’t be comprehended by a human mind.This problem can be tackled with the help of AI as it will be synced throughly with their minds and thoughts.Thus AVR will be a major breakthrough in removing the problem of ADULT ILLITERACY.</a:t>
            </a:r>
            <a:endParaRPr sz="2400">
              <a:latin typeface="Roboto" panose="02000000000000000000"/>
              <a:ea typeface="Roboto" panose="02000000000000000000"/>
              <a:cs typeface="Roboto" panose="02000000000000000000"/>
              <a:sym typeface="Roboto" panose="0200000000000000000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208" name="Shape 208"/>
        <p:cNvGrpSpPr/>
        <p:nvPr/>
      </p:nvGrpSpPr>
      <p:grpSpPr>
        <a:xfrm>
          <a:off x="0" y="0"/>
          <a:ext cx="0" cy="0"/>
          <a:chOff x="0" y="0"/>
          <a:chExt cx="0" cy="0"/>
        </a:xfrm>
      </p:grpSpPr>
      <p:pic>
        <p:nvPicPr>
          <p:cNvPr id="209" name="Google Shape;209;p34"/>
          <p:cNvPicPr preferRelativeResize="0"/>
          <p:nvPr/>
        </p:nvPicPr>
        <p:blipFill>
          <a:blip r:embed="rId1"/>
          <a:stretch>
            <a:fillRect/>
          </a:stretch>
        </p:blipFill>
        <p:spPr>
          <a:xfrm>
            <a:off x="0" y="76198"/>
            <a:ext cx="10419768" cy="49911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213" name="Shape 213"/>
        <p:cNvGrpSpPr/>
        <p:nvPr/>
      </p:nvGrpSpPr>
      <p:grpSpPr>
        <a:xfrm>
          <a:off x="0" y="0"/>
          <a:ext cx="0" cy="0"/>
          <a:chOff x="0" y="0"/>
          <a:chExt cx="0" cy="0"/>
        </a:xfrm>
      </p:grpSpPr>
      <p:sp>
        <p:nvSpPr>
          <p:cNvPr id="214" name="Google Shape;214;p35"/>
          <p:cNvSpPr txBox="1"/>
          <p:nvPr>
            <p:ph type="body" idx="1"/>
          </p:nvPr>
        </p:nvSpPr>
        <p:spPr>
          <a:xfrm>
            <a:off x="311700" y="1229975"/>
            <a:ext cx="3999900" cy="333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800" b="1"/>
              <a:t>We think…..</a:t>
            </a:r>
            <a:endParaRPr sz="1800" b="1"/>
          </a:p>
          <a:p>
            <a:pPr marL="0" lvl="0" indent="0" algn="l" rtl="0">
              <a:spcBef>
                <a:spcPts val="1600"/>
              </a:spcBef>
              <a:spcAft>
                <a:spcPts val="1600"/>
              </a:spcAft>
              <a:buNone/>
            </a:pPr>
            <a:r>
              <a:rPr lang="en-GB" sz="1600"/>
              <a:t>AI will monitor the learning habits and mindset of particular individuals based on their interaction and participation in the course and track their progress throughout.It will be more efficient than what any human being can achieve with his or her students.</a:t>
            </a:r>
            <a:endParaRPr sz="1600"/>
          </a:p>
        </p:txBody>
      </p:sp>
      <p:sp>
        <p:nvSpPr>
          <p:cNvPr id="215" name="Google Shape;215;p35"/>
          <p:cNvSpPr txBox="1"/>
          <p:nvPr>
            <p:ph type="body" idx="2"/>
          </p:nvPr>
        </p:nvSpPr>
        <p:spPr>
          <a:xfrm>
            <a:off x="4832400" y="1229975"/>
            <a:ext cx="3999900" cy="333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800" b="1"/>
              <a:t>The outcomes may be...</a:t>
            </a:r>
            <a:endParaRPr sz="1800" b="1"/>
          </a:p>
          <a:p>
            <a:pPr marL="457200" lvl="0" indent="-330200" algn="l" rtl="0">
              <a:spcBef>
                <a:spcPts val="1600"/>
              </a:spcBef>
              <a:spcAft>
                <a:spcPts val="0"/>
              </a:spcAft>
              <a:buSzPts val="1600"/>
              <a:buChar char="●"/>
            </a:pPr>
            <a:r>
              <a:rPr lang="en-GB" sz="1600"/>
              <a:t>Individual based curricullum and teaching methods.</a:t>
            </a:r>
            <a:endParaRPr sz="1600"/>
          </a:p>
          <a:p>
            <a:pPr marL="457200" lvl="0" indent="-323850" algn="l" rtl="0">
              <a:lnSpc>
                <a:spcPct val="100000"/>
              </a:lnSpc>
              <a:spcBef>
                <a:spcPts val="0"/>
              </a:spcBef>
              <a:spcAft>
                <a:spcPts val="0"/>
              </a:spcAft>
              <a:buSzPts val="1500"/>
              <a:buChar char="●"/>
            </a:pPr>
            <a:r>
              <a:rPr lang="en-GB" sz="1500">
                <a:solidFill>
                  <a:srgbClr val="F3F3F3"/>
                </a:solidFill>
              </a:rPr>
              <a:t>Suggest exercises that are based on the interests ,Skill level of every student</a:t>
            </a:r>
            <a:r>
              <a:rPr lang="en-GB" sz="2400">
                <a:solidFill>
                  <a:srgbClr val="F3F3F3"/>
                </a:solidFill>
              </a:rPr>
              <a:t>.</a:t>
            </a:r>
            <a:endParaRPr sz="2400">
              <a:solidFill>
                <a:srgbClr val="F3F3F3"/>
              </a:solidFill>
            </a:endParaRPr>
          </a:p>
          <a:p>
            <a:pPr marL="0" lvl="0" indent="0" algn="l" rtl="0">
              <a:spcBef>
                <a:spcPts val="0"/>
              </a:spcBef>
              <a:spcAft>
                <a:spcPts val="1600"/>
              </a:spcAft>
              <a:buNone/>
            </a:pPr>
            <a:endParaRPr sz="1600"/>
          </a:p>
        </p:txBody>
      </p:sp>
      <p:sp>
        <p:nvSpPr>
          <p:cNvPr id="216" name="Google Shape;216;p35"/>
          <p:cNvSpPr txBox="1"/>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Artificial intelligence in Education System</a:t>
            </a:r>
            <a:endParaRPr lang="en-GB"/>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220" name="Shape 220"/>
        <p:cNvGrpSpPr/>
        <p:nvPr/>
      </p:nvGrpSpPr>
      <p:grpSpPr>
        <a:xfrm>
          <a:off x="0" y="0"/>
          <a:ext cx="0" cy="0"/>
          <a:chOff x="0" y="0"/>
          <a:chExt cx="0" cy="0"/>
        </a:xfrm>
      </p:grpSpPr>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224" name="Shape 224"/>
        <p:cNvGrpSpPr/>
        <p:nvPr/>
      </p:nvGrpSpPr>
      <p:grpSpPr>
        <a:xfrm>
          <a:off x="0" y="0"/>
          <a:ext cx="0" cy="0"/>
          <a:chOff x="0" y="0"/>
          <a:chExt cx="0" cy="0"/>
        </a:xfrm>
      </p:grpSpPr>
      <p:sp>
        <p:nvSpPr>
          <p:cNvPr id="225" name="Google Shape;225;p37"/>
          <p:cNvSpPr txBox="1"/>
          <p:nvPr>
            <p:ph type="body" idx="1"/>
          </p:nvPr>
        </p:nvSpPr>
        <p:spPr>
          <a:xfrm>
            <a:off x="319500" y="4230575"/>
            <a:ext cx="5998800" cy="598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6" name="Google Shape;226;p37"/>
          <p:cNvSpPr txBox="1"/>
          <p:nvPr/>
        </p:nvSpPr>
        <p:spPr>
          <a:xfrm>
            <a:off x="696100" y="181725"/>
            <a:ext cx="8081400" cy="300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3600">
                <a:latin typeface="Roboto" panose="02000000000000000000"/>
                <a:ea typeface="Roboto" panose="02000000000000000000"/>
                <a:cs typeface="Roboto" panose="02000000000000000000"/>
                <a:sym typeface="Roboto" panose="02000000000000000000"/>
              </a:rPr>
              <a:t>1&gt;</a:t>
            </a:r>
            <a:endParaRPr sz="3600">
              <a:latin typeface="Roboto" panose="02000000000000000000"/>
              <a:ea typeface="Roboto" panose="02000000000000000000"/>
              <a:cs typeface="Roboto" panose="02000000000000000000"/>
              <a:sym typeface="Roboto" panose="02000000000000000000"/>
            </a:endParaRPr>
          </a:p>
        </p:txBody>
      </p:sp>
      <p:sp>
        <p:nvSpPr>
          <p:cNvPr id="227" name="Google Shape;227;p37"/>
          <p:cNvSpPr txBox="1"/>
          <p:nvPr/>
        </p:nvSpPr>
        <p:spPr>
          <a:xfrm>
            <a:off x="485200" y="181725"/>
            <a:ext cx="8376300" cy="2717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latin typeface="Roboto" panose="02000000000000000000"/>
                <a:ea typeface="Roboto" panose="02000000000000000000"/>
                <a:cs typeface="Roboto" panose="02000000000000000000"/>
                <a:sym typeface="Roboto" panose="02000000000000000000"/>
              </a:rPr>
              <a:t>1</a:t>
            </a:r>
            <a:endParaRPr>
              <a:latin typeface="Roboto" panose="02000000000000000000"/>
              <a:ea typeface="Roboto" panose="02000000000000000000"/>
              <a:cs typeface="Roboto" panose="02000000000000000000"/>
              <a:sym typeface="Roboto" panose="0200000000000000000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231" name="Shape 231"/>
        <p:cNvGrpSpPr/>
        <p:nvPr/>
      </p:nvGrpSpPr>
      <p:grpSpPr>
        <a:xfrm>
          <a:off x="0" y="0"/>
          <a:ext cx="0" cy="0"/>
          <a:chOff x="0" y="0"/>
          <a:chExt cx="0" cy="0"/>
        </a:xfrm>
      </p:grpSpPr>
      <p:sp>
        <p:nvSpPr>
          <p:cNvPr id="233" name="Google Shape;233;p38"/>
          <p:cNvSpPr txBox="1"/>
          <p:nvPr/>
        </p:nvSpPr>
        <p:spPr>
          <a:xfrm>
            <a:off x="423385" y="132290"/>
            <a:ext cx="8296800" cy="456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400">
                <a:latin typeface="Roboto" panose="02000000000000000000"/>
                <a:ea typeface="Roboto" panose="02000000000000000000"/>
                <a:cs typeface="Roboto" panose="02000000000000000000"/>
                <a:sym typeface="Roboto" panose="02000000000000000000"/>
              </a:rPr>
              <a:t>1.AVR will dominate all the competitors in the market.</a:t>
            </a:r>
            <a:endParaRPr sz="2400">
              <a:latin typeface="Roboto" panose="02000000000000000000"/>
              <a:ea typeface="Roboto" panose="02000000000000000000"/>
              <a:cs typeface="Roboto" panose="02000000000000000000"/>
              <a:sym typeface="Roboto" panose="02000000000000000000"/>
            </a:endParaRPr>
          </a:p>
          <a:p>
            <a:pPr marL="0" lvl="0" indent="0" algn="l" rtl="0">
              <a:spcBef>
                <a:spcPts val="0"/>
              </a:spcBef>
              <a:spcAft>
                <a:spcPts val="0"/>
              </a:spcAft>
              <a:buNone/>
            </a:pPr>
            <a:r>
              <a:rPr lang="en-GB" sz="2400">
                <a:latin typeface="Roboto" panose="02000000000000000000"/>
                <a:ea typeface="Roboto" panose="02000000000000000000"/>
                <a:cs typeface="Roboto" panose="02000000000000000000"/>
                <a:sym typeface="Roboto" panose="02000000000000000000"/>
              </a:rPr>
              <a:t>2.Transforms the humans into more mature and </a:t>
            </a:r>
            <a:r>
              <a:rPr lang="en-GB" sz="2400">
                <a:solidFill>
                  <a:srgbClr val="222222"/>
                </a:solidFill>
                <a:highlight>
                  <a:srgbClr val="FFFFFF"/>
                </a:highlight>
              </a:rPr>
              <a:t>knowledgeable</a:t>
            </a:r>
            <a:r>
              <a:rPr lang="en-GB" sz="2400">
                <a:latin typeface="Roboto" panose="02000000000000000000"/>
                <a:ea typeface="Roboto" panose="02000000000000000000"/>
                <a:cs typeface="Roboto" panose="02000000000000000000"/>
                <a:sym typeface="Roboto" panose="02000000000000000000"/>
              </a:rPr>
              <a:t> beings each being aware of their potential.</a:t>
            </a:r>
            <a:endParaRPr sz="2400">
              <a:latin typeface="Roboto" panose="02000000000000000000"/>
              <a:ea typeface="Roboto" panose="02000000000000000000"/>
              <a:cs typeface="Roboto" panose="02000000000000000000"/>
              <a:sym typeface="Roboto" panose="02000000000000000000"/>
            </a:endParaRPr>
          </a:p>
          <a:p>
            <a:pPr marL="0" lvl="0" indent="0" algn="l" rtl="0">
              <a:spcBef>
                <a:spcPts val="0"/>
              </a:spcBef>
              <a:spcAft>
                <a:spcPts val="0"/>
              </a:spcAft>
              <a:buNone/>
            </a:pPr>
            <a:r>
              <a:rPr lang="en-GB" sz="2400">
                <a:latin typeface="Roboto" panose="02000000000000000000"/>
                <a:ea typeface="Roboto" panose="02000000000000000000"/>
                <a:cs typeface="Roboto" panose="02000000000000000000"/>
                <a:sym typeface="Roboto" panose="02000000000000000000"/>
              </a:rPr>
              <a:t>3.Unlocks the potential of the individuals,</a:t>
            </a:r>
            <a:endParaRPr sz="2400">
              <a:latin typeface="Roboto" panose="02000000000000000000"/>
              <a:ea typeface="Roboto" panose="02000000000000000000"/>
              <a:cs typeface="Roboto" panose="02000000000000000000"/>
              <a:sym typeface="Roboto" panose="02000000000000000000"/>
            </a:endParaRPr>
          </a:p>
          <a:p>
            <a:pPr marL="0" lvl="0" indent="0" algn="l" rtl="0">
              <a:spcBef>
                <a:spcPts val="0"/>
              </a:spcBef>
              <a:spcAft>
                <a:spcPts val="0"/>
              </a:spcAft>
              <a:buNone/>
            </a:pPr>
            <a:r>
              <a:rPr lang="en-GB" sz="2400">
                <a:latin typeface="Roboto" panose="02000000000000000000"/>
                <a:ea typeface="Roboto" panose="02000000000000000000"/>
                <a:cs typeface="Roboto" panose="02000000000000000000"/>
                <a:sym typeface="Roboto" panose="02000000000000000000"/>
              </a:rPr>
              <a:t>4.Overall development of humanity and it will happen by the contribution of each individual.</a:t>
            </a:r>
            <a:endParaRPr sz="2400">
              <a:latin typeface="Roboto" panose="02000000000000000000"/>
              <a:ea typeface="Roboto" panose="02000000000000000000"/>
              <a:cs typeface="Roboto" panose="02000000000000000000"/>
              <a:sym typeface="Roboto" panose="02000000000000000000"/>
            </a:endParaRPr>
          </a:p>
          <a:p>
            <a:pPr marL="0" lvl="0" indent="0" algn="l" rtl="0">
              <a:spcBef>
                <a:spcPts val="0"/>
              </a:spcBef>
              <a:spcAft>
                <a:spcPts val="0"/>
              </a:spcAft>
              <a:buNone/>
            </a:pPr>
            <a:r>
              <a:rPr lang="en-GB" sz="2400">
                <a:latin typeface="Roboto" panose="02000000000000000000"/>
                <a:ea typeface="Roboto" panose="02000000000000000000"/>
                <a:cs typeface="Roboto" panose="02000000000000000000"/>
                <a:sym typeface="Roboto" panose="02000000000000000000"/>
              </a:rPr>
              <a:t>5.Changes of meaning of education.</a:t>
            </a:r>
            <a:endParaRPr sz="2400">
              <a:latin typeface="Roboto" panose="02000000000000000000"/>
              <a:ea typeface="Roboto" panose="02000000000000000000"/>
              <a:cs typeface="Roboto" panose="02000000000000000000"/>
              <a:sym typeface="Roboto" panose="02000000000000000000"/>
            </a:endParaRPr>
          </a:p>
          <a:p>
            <a:pPr marL="0" lvl="0" indent="0" algn="l" rtl="0">
              <a:spcBef>
                <a:spcPts val="0"/>
              </a:spcBef>
              <a:spcAft>
                <a:spcPts val="0"/>
              </a:spcAft>
              <a:buNone/>
            </a:pPr>
            <a:r>
              <a:rPr lang="en-GB" sz="2400">
                <a:latin typeface="Roboto" panose="02000000000000000000"/>
                <a:ea typeface="Roboto" panose="02000000000000000000"/>
                <a:cs typeface="Roboto" panose="02000000000000000000"/>
                <a:sym typeface="Roboto" panose="02000000000000000000"/>
              </a:rPr>
              <a:t>6.Decrease the education pressure on students.</a:t>
            </a:r>
            <a:endParaRPr sz="2400">
              <a:latin typeface="Roboto" panose="02000000000000000000"/>
              <a:ea typeface="Roboto" panose="02000000000000000000"/>
              <a:cs typeface="Roboto" panose="02000000000000000000"/>
              <a:sym typeface="Roboto" panose="02000000000000000000"/>
            </a:endParaRPr>
          </a:p>
          <a:p>
            <a:pPr marL="0" lvl="0" indent="0" algn="l" rtl="0">
              <a:spcBef>
                <a:spcPts val="0"/>
              </a:spcBef>
              <a:spcAft>
                <a:spcPts val="0"/>
              </a:spcAft>
              <a:buNone/>
            </a:pPr>
            <a:r>
              <a:rPr lang="en-GB" sz="2400">
                <a:latin typeface="Roboto" panose="02000000000000000000"/>
                <a:ea typeface="Roboto" panose="02000000000000000000"/>
                <a:cs typeface="Roboto" panose="02000000000000000000"/>
                <a:sym typeface="Roboto" panose="02000000000000000000"/>
              </a:rPr>
              <a:t>7.Increases the interest among the students</a:t>
            </a:r>
            <a:endParaRPr sz="2400">
              <a:latin typeface="Roboto" panose="02000000000000000000"/>
              <a:ea typeface="Roboto" panose="02000000000000000000"/>
              <a:cs typeface="Roboto" panose="02000000000000000000"/>
              <a:sym typeface="Roboto" panose="02000000000000000000"/>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237" name="Shape 237"/>
        <p:cNvGrpSpPr/>
        <p:nvPr/>
      </p:nvGrpSpPr>
      <p:grpSpPr>
        <a:xfrm>
          <a:off x="0" y="0"/>
          <a:ext cx="0" cy="0"/>
          <a:chOff x="0" y="0"/>
          <a:chExt cx="0" cy="0"/>
        </a:xfrm>
      </p:grpSpPr>
      <p:sp>
        <p:nvSpPr>
          <p:cNvPr id="238" name="Google Shape;238;p39"/>
          <p:cNvSpPr txBox="1"/>
          <p:nvPr>
            <p:ph type="body" idx="1"/>
          </p:nvPr>
        </p:nvSpPr>
        <p:spPr>
          <a:xfrm>
            <a:off x="319500" y="4230575"/>
            <a:ext cx="5998800" cy="598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239" name="Google Shape;239;p39"/>
          <p:cNvPicPr preferRelativeResize="0"/>
          <p:nvPr/>
        </p:nvPicPr>
        <p:blipFill rotWithShape="1">
          <a:blip r:embed="rId1"/>
          <a:srcRect l="2116" t="2210" r="2107" b="-2209"/>
          <a:stretch>
            <a:fillRect/>
          </a:stretch>
        </p:blipFill>
        <p:spPr>
          <a:xfrm>
            <a:off x="5745" y="0"/>
            <a:ext cx="9138255" cy="57216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243" name="Shape 243"/>
        <p:cNvGrpSpPr/>
        <p:nvPr/>
      </p:nvGrpSpPr>
      <p:grpSpPr>
        <a:xfrm>
          <a:off x="0" y="0"/>
          <a:ext cx="0" cy="0"/>
          <a:chOff x="0" y="0"/>
          <a:chExt cx="0" cy="0"/>
        </a:xfrm>
      </p:grpSpPr>
      <p:sp>
        <p:nvSpPr>
          <p:cNvPr id="245" name="Google Shape;245;p40"/>
          <p:cNvSpPr txBox="1"/>
          <p:nvPr/>
        </p:nvSpPr>
        <p:spPr>
          <a:xfrm>
            <a:off x="177350" y="96750"/>
            <a:ext cx="3257100" cy="230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Roboto" panose="02000000000000000000"/>
              <a:ea typeface="Roboto" panose="02000000000000000000"/>
              <a:cs typeface="Roboto" panose="02000000000000000000"/>
              <a:sym typeface="Roboto" panose="02000000000000000000"/>
            </a:endParaRPr>
          </a:p>
        </p:txBody>
      </p:sp>
      <p:sp>
        <p:nvSpPr>
          <p:cNvPr id="246" name="Google Shape;246;p40"/>
          <p:cNvSpPr txBox="1"/>
          <p:nvPr/>
        </p:nvSpPr>
        <p:spPr>
          <a:xfrm>
            <a:off x="244775" y="139815"/>
            <a:ext cx="8852100" cy="478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400">
                <a:latin typeface="Roboto" panose="02000000000000000000"/>
                <a:ea typeface="Roboto" panose="02000000000000000000"/>
                <a:cs typeface="Roboto" panose="02000000000000000000"/>
                <a:sym typeface="Roboto" panose="02000000000000000000"/>
              </a:rPr>
              <a:t>1.Investment might be costly.</a:t>
            </a:r>
            <a:endParaRPr sz="2400">
              <a:latin typeface="Roboto" panose="02000000000000000000"/>
              <a:ea typeface="Roboto" panose="02000000000000000000"/>
              <a:cs typeface="Roboto" panose="02000000000000000000"/>
              <a:sym typeface="Roboto" panose="02000000000000000000"/>
            </a:endParaRPr>
          </a:p>
          <a:p>
            <a:pPr marL="0" lvl="0" indent="0" algn="l" rtl="0">
              <a:spcBef>
                <a:spcPts val="0"/>
              </a:spcBef>
              <a:spcAft>
                <a:spcPts val="0"/>
              </a:spcAft>
              <a:buNone/>
            </a:pPr>
            <a:r>
              <a:rPr lang="en-GB" sz="2400">
                <a:latin typeface="Roboto" panose="02000000000000000000"/>
                <a:ea typeface="Roboto" panose="02000000000000000000"/>
                <a:cs typeface="Roboto" panose="02000000000000000000"/>
                <a:sym typeface="Roboto" panose="02000000000000000000"/>
              </a:rPr>
              <a:t>2.People may have difficulty adjusting to this idea.</a:t>
            </a:r>
            <a:endParaRPr sz="2400">
              <a:latin typeface="Roboto" panose="02000000000000000000"/>
              <a:ea typeface="Roboto" panose="02000000000000000000"/>
              <a:cs typeface="Roboto" panose="02000000000000000000"/>
              <a:sym typeface="Roboto" panose="02000000000000000000"/>
            </a:endParaRPr>
          </a:p>
          <a:p>
            <a:pPr marL="0" lvl="0" indent="0" algn="l" rtl="0">
              <a:spcBef>
                <a:spcPts val="0"/>
              </a:spcBef>
              <a:spcAft>
                <a:spcPts val="0"/>
              </a:spcAft>
              <a:buNone/>
            </a:pPr>
            <a:r>
              <a:rPr lang="en-GB" sz="2400">
                <a:latin typeface="Roboto" panose="02000000000000000000"/>
                <a:ea typeface="Roboto" panose="02000000000000000000"/>
                <a:cs typeface="Roboto" panose="02000000000000000000"/>
                <a:sym typeface="Roboto" panose="02000000000000000000"/>
              </a:rPr>
              <a:t>3. AI can stimulate technology addiction.</a:t>
            </a:r>
            <a:endParaRPr sz="2400">
              <a:latin typeface="Roboto" panose="02000000000000000000"/>
              <a:ea typeface="Roboto" panose="02000000000000000000"/>
              <a:cs typeface="Roboto" panose="02000000000000000000"/>
              <a:sym typeface="Roboto" panose="02000000000000000000"/>
            </a:endParaRPr>
          </a:p>
          <a:p>
            <a:pPr marL="0" lvl="0" indent="0" algn="l" rtl="0">
              <a:spcBef>
                <a:spcPts val="0"/>
              </a:spcBef>
              <a:spcAft>
                <a:spcPts val="0"/>
              </a:spcAft>
              <a:buNone/>
            </a:pPr>
            <a:r>
              <a:rPr lang="en-GB" sz="2400">
                <a:latin typeface="Roboto" panose="02000000000000000000"/>
                <a:ea typeface="Roboto" panose="02000000000000000000"/>
                <a:cs typeface="Roboto" panose="02000000000000000000"/>
                <a:sym typeface="Roboto" panose="02000000000000000000"/>
              </a:rPr>
              <a:t>4.The attention and the ability to multitask reduces.</a:t>
            </a:r>
            <a:endParaRPr sz="2400">
              <a:latin typeface="Roboto" panose="02000000000000000000"/>
              <a:ea typeface="Roboto" panose="02000000000000000000"/>
              <a:cs typeface="Roboto" panose="02000000000000000000"/>
              <a:sym typeface="Roboto" panose="02000000000000000000"/>
            </a:endParaRPr>
          </a:p>
          <a:p>
            <a:pPr marL="0" lvl="0" indent="0" algn="l" rtl="0">
              <a:spcBef>
                <a:spcPts val="0"/>
              </a:spcBef>
              <a:spcAft>
                <a:spcPts val="0"/>
              </a:spcAft>
              <a:buNone/>
            </a:pPr>
            <a:r>
              <a:rPr lang="en-GB" sz="2400">
                <a:latin typeface="Roboto" panose="02000000000000000000"/>
                <a:ea typeface="Roboto" panose="02000000000000000000"/>
                <a:cs typeface="Roboto" panose="02000000000000000000"/>
                <a:sym typeface="Roboto" panose="02000000000000000000"/>
              </a:rPr>
              <a:t>5.Deteriorates Human Connections</a:t>
            </a:r>
            <a:endParaRPr sz="2400">
              <a:latin typeface="Roboto" panose="02000000000000000000"/>
              <a:ea typeface="Roboto" panose="02000000000000000000"/>
              <a:cs typeface="Roboto" panose="02000000000000000000"/>
              <a:sym typeface="Roboto" panose="02000000000000000000"/>
            </a:endParaRPr>
          </a:p>
          <a:p>
            <a:pPr marL="0" lvl="0" indent="0" algn="l" rtl="0">
              <a:spcBef>
                <a:spcPts val="0"/>
              </a:spcBef>
              <a:spcAft>
                <a:spcPts val="0"/>
              </a:spcAft>
              <a:buNone/>
            </a:pPr>
            <a:r>
              <a:rPr lang="en-GB" sz="2400">
                <a:latin typeface="Roboto" panose="02000000000000000000"/>
                <a:ea typeface="Roboto" panose="02000000000000000000"/>
                <a:cs typeface="Roboto" panose="02000000000000000000"/>
                <a:sym typeface="Roboto" panose="02000000000000000000"/>
              </a:rPr>
              <a:t>6.Functionality Issues.</a:t>
            </a:r>
            <a:endParaRPr sz="2400">
              <a:latin typeface="Roboto" panose="02000000000000000000"/>
              <a:ea typeface="Roboto" panose="02000000000000000000"/>
              <a:cs typeface="Roboto" panose="02000000000000000000"/>
              <a:sym typeface="Roboto" panose="02000000000000000000"/>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250" name="Shape 250"/>
        <p:cNvGrpSpPr/>
        <p:nvPr/>
      </p:nvGrpSpPr>
      <p:grpSpPr>
        <a:xfrm>
          <a:off x="0" y="0"/>
          <a:ext cx="0" cy="0"/>
          <a:chOff x="0" y="0"/>
          <a:chExt cx="0" cy="0"/>
        </a:xfrm>
      </p:grpSpPr>
      <p:sp>
        <p:nvSpPr>
          <p:cNvPr id="251" name="Google Shape;251;p41"/>
          <p:cNvSpPr txBox="1"/>
          <p:nvPr>
            <p:ph type="body" idx="1"/>
          </p:nvPr>
        </p:nvSpPr>
        <p:spPr>
          <a:xfrm>
            <a:off x="319500" y="4230575"/>
            <a:ext cx="5998800" cy="598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252" name="Google Shape;252;p41"/>
          <p:cNvPicPr preferRelativeResize="0"/>
          <p:nvPr/>
        </p:nvPicPr>
        <p:blipFill rotWithShape="1">
          <a:blip r:embed="rId1"/>
          <a:srcRect r="-3220"/>
          <a:stretch>
            <a:fillRect/>
          </a:stretch>
        </p:blipFill>
        <p:spPr>
          <a:xfrm>
            <a:off x="0" y="0"/>
            <a:ext cx="9381601" cy="533954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97" name="Shape 97"/>
        <p:cNvGrpSpPr/>
        <p:nvPr/>
      </p:nvGrpSpPr>
      <p:grpSpPr>
        <a:xfrm>
          <a:off x="0" y="0"/>
          <a:ext cx="0" cy="0"/>
          <a:chOff x="0" y="0"/>
          <a:chExt cx="0" cy="0"/>
        </a:xfrm>
      </p:grpSpPr>
      <p:sp>
        <p:nvSpPr>
          <p:cNvPr id="98" name="Google Shape;98;p15"/>
          <p:cNvSpPr txBox="1"/>
          <p:nvPr>
            <p:ph type="title"/>
          </p:nvPr>
        </p:nvSpPr>
        <p:spPr>
          <a:xfrm>
            <a:off x="1240950" y="469350"/>
            <a:ext cx="6662100" cy="420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u="sng">
                <a:solidFill>
                  <a:srgbClr val="9FC5E8"/>
                </a:solidFill>
              </a:rPr>
              <a:t>Traditional Mea</a:t>
            </a:r>
            <a:r>
              <a:rPr lang="en-GB" sz="6000" u="sng">
                <a:solidFill>
                  <a:srgbClr val="9FC5E8"/>
                </a:solidFill>
              </a:rPr>
              <a:t>ns</a:t>
            </a:r>
            <a:endParaRPr sz="6000" u="sng">
              <a:solidFill>
                <a:srgbClr val="9FC5E8"/>
              </a:solidFill>
            </a:endParaRPr>
          </a:p>
          <a:p>
            <a:pPr marL="0" lvl="0" indent="0" algn="l" rtl="0">
              <a:spcBef>
                <a:spcPts val="0"/>
              </a:spcBef>
              <a:spcAft>
                <a:spcPts val="0"/>
              </a:spcAft>
              <a:buNone/>
            </a:pPr>
            <a:endParaRPr sz="2400"/>
          </a:p>
          <a:p>
            <a:pPr marL="0" lvl="0" indent="0" algn="l" rtl="0">
              <a:spcBef>
                <a:spcPts val="0"/>
              </a:spcBef>
              <a:spcAft>
                <a:spcPts val="0"/>
              </a:spcAft>
              <a:buNone/>
            </a:pPr>
            <a:r>
              <a:rPr lang="en-GB" sz="2400"/>
              <a:t>This method was based on the principle of 3R-</a:t>
            </a:r>
            <a:endParaRPr sz="2400"/>
          </a:p>
          <a:p>
            <a:pPr marL="0" lvl="0" indent="0" algn="l" rtl="0">
              <a:spcBef>
                <a:spcPts val="0"/>
              </a:spcBef>
              <a:spcAft>
                <a:spcPts val="0"/>
              </a:spcAft>
              <a:buNone/>
            </a:pPr>
            <a:r>
              <a:rPr lang="en-GB" sz="2400" b="1"/>
              <a:t>1.Read</a:t>
            </a:r>
            <a:endParaRPr sz="2400" b="1"/>
          </a:p>
          <a:p>
            <a:pPr marL="0" lvl="0" indent="0" algn="l" rtl="0">
              <a:spcBef>
                <a:spcPts val="0"/>
              </a:spcBef>
              <a:spcAft>
                <a:spcPts val="0"/>
              </a:spcAft>
              <a:buNone/>
            </a:pPr>
            <a:r>
              <a:rPr lang="en-GB" sz="2400" b="1"/>
              <a:t>2.Recite</a:t>
            </a:r>
            <a:endParaRPr sz="2400" b="1"/>
          </a:p>
          <a:p>
            <a:pPr marL="0" lvl="0" indent="0" algn="l" rtl="0">
              <a:spcBef>
                <a:spcPts val="0"/>
              </a:spcBef>
              <a:spcAft>
                <a:spcPts val="0"/>
              </a:spcAft>
              <a:buNone/>
            </a:pPr>
            <a:r>
              <a:rPr lang="en-GB" sz="2400" b="1"/>
              <a:t>3.Recall</a:t>
            </a:r>
            <a:endParaRPr sz="2400" b="1"/>
          </a:p>
          <a:p>
            <a:pPr marL="0" lvl="0" indent="0" algn="l" rtl="0">
              <a:spcBef>
                <a:spcPts val="0"/>
              </a:spcBef>
              <a:spcAft>
                <a:spcPts val="0"/>
              </a:spcAft>
              <a:buNone/>
            </a:pPr>
            <a:endParaRPr sz="2400" b="1"/>
          </a:p>
          <a:p>
            <a:pPr marL="0" lvl="0" indent="0" algn="l" rtl="0">
              <a:spcBef>
                <a:spcPts val="0"/>
              </a:spcBef>
              <a:spcAft>
                <a:spcPts val="0"/>
              </a:spcAft>
              <a:buNone/>
            </a:pPr>
            <a:r>
              <a:rPr lang="en-GB" sz="2400"/>
              <a:t>Does traditional education prepare students adequately for the future ?</a:t>
            </a:r>
            <a:endParaRPr sz="2400"/>
          </a:p>
          <a:p>
            <a:pPr marL="0" lvl="0" indent="0" algn="l" rtl="0">
              <a:spcBef>
                <a:spcPts val="0"/>
              </a:spcBef>
              <a:spcAft>
                <a:spcPts val="0"/>
              </a:spcAft>
              <a:buNone/>
            </a:pPr>
            <a:endParaRPr sz="2400"/>
          </a:p>
          <a:p>
            <a:pPr marL="0" lvl="0" indent="0" algn="l" rtl="0">
              <a:spcBef>
                <a:spcPts val="0"/>
              </a:spcBef>
              <a:spcAft>
                <a:spcPts val="0"/>
              </a:spcAft>
              <a:buNone/>
            </a:pPr>
            <a:endParaRPr sz="2400"/>
          </a:p>
          <a:p>
            <a:pPr marL="0" lvl="0" indent="0" algn="l" rtl="0">
              <a:spcBef>
                <a:spcPts val="0"/>
              </a:spcBef>
              <a:spcAft>
                <a:spcPts val="0"/>
              </a:spcAft>
              <a:buNone/>
            </a:pPr>
            <a:endParaRPr sz="140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256" name="Shape 256"/>
        <p:cNvGrpSpPr/>
        <p:nvPr/>
      </p:nvGrpSpPr>
      <p:grpSpPr>
        <a:xfrm>
          <a:off x="0" y="0"/>
          <a:ext cx="0" cy="0"/>
          <a:chOff x="0" y="0"/>
          <a:chExt cx="0" cy="0"/>
        </a:xfrm>
      </p:grpSpPr>
      <p:sp>
        <p:nvSpPr>
          <p:cNvPr id="257" name="Google Shape;257;p42"/>
          <p:cNvSpPr txBox="1"/>
          <p:nvPr>
            <p:ph type="title"/>
          </p:nvPr>
        </p:nvSpPr>
        <p:spPr>
          <a:xfrm>
            <a:off x="490250" y="526350"/>
            <a:ext cx="8482800" cy="409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2400"/>
              <a:t>1.AI and VR are still in their developing stages but already creating a huge impact.So there will be a huge demand of them in market.</a:t>
            </a:r>
            <a:endParaRPr sz="2400"/>
          </a:p>
          <a:p>
            <a:pPr marL="0" lvl="0" indent="0" algn="l" rtl="0">
              <a:spcBef>
                <a:spcPts val="0"/>
              </a:spcBef>
              <a:spcAft>
                <a:spcPts val="0"/>
              </a:spcAft>
              <a:buNone/>
            </a:pPr>
            <a:r>
              <a:rPr lang="en-GB" sz="2400"/>
              <a:t>2.Education sector already covers a major fraction of every’s countries GDP.So AVR will dominate the market when implemented in education sector.</a:t>
            </a:r>
            <a:endParaRPr sz="2400"/>
          </a:p>
          <a:p>
            <a:pPr marL="0" lvl="0" indent="0" algn="l" rtl="0">
              <a:spcBef>
                <a:spcPts val="0"/>
              </a:spcBef>
              <a:spcAft>
                <a:spcPts val="0"/>
              </a:spcAft>
              <a:buNone/>
            </a:pPr>
            <a:r>
              <a:rPr lang="en-GB" sz="2400"/>
              <a:t>3.New </a:t>
            </a:r>
            <a:r>
              <a:rPr lang="en-GB" sz="2400">
                <a:solidFill>
                  <a:srgbClr val="222222"/>
                </a:solidFill>
                <a:highlight>
                  <a:srgbClr val="FFFFFF"/>
                </a:highlight>
                <a:latin typeface="Arial" panose="020B0604020202020204"/>
                <a:ea typeface="Arial" panose="020B0604020202020204"/>
                <a:cs typeface="Arial" panose="020B0604020202020204"/>
                <a:sym typeface="Arial" panose="020B0604020202020204"/>
              </a:rPr>
              <a:t>sophisticated jobs opportunities available.</a:t>
            </a:r>
            <a:endParaRPr sz="240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261" name="Shape 261"/>
        <p:cNvGrpSpPr/>
        <p:nvPr/>
      </p:nvGrpSpPr>
      <p:grpSpPr>
        <a:xfrm>
          <a:off x="0" y="0"/>
          <a:ext cx="0" cy="0"/>
          <a:chOff x="0" y="0"/>
          <a:chExt cx="0" cy="0"/>
        </a:xfrm>
      </p:grpSpPr>
      <p:pic>
        <p:nvPicPr>
          <p:cNvPr id="262" name="Google Shape;262;p43"/>
          <p:cNvPicPr preferRelativeResize="0"/>
          <p:nvPr/>
        </p:nvPicPr>
        <p:blipFill rotWithShape="1">
          <a:blip r:embed="rId1"/>
          <a:srcRect t="13330" b="-13330"/>
          <a:stretch>
            <a:fillRect/>
          </a:stretch>
        </p:blipFill>
        <p:spPr>
          <a:xfrm>
            <a:off x="76200" y="-80625"/>
            <a:ext cx="8991600" cy="6216549"/>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266" name="Shape 266"/>
        <p:cNvGrpSpPr/>
        <p:nvPr/>
      </p:nvGrpSpPr>
      <p:grpSpPr>
        <a:xfrm>
          <a:off x="0" y="0"/>
          <a:ext cx="0" cy="0"/>
          <a:chOff x="0" y="0"/>
          <a:chExt cx="0" cy="0"/>
        </a:xfrm>
      </p:grpSpPr>
      <p:sp>
        <p:nvSpPr>
          <p:cNvPr id="267" name="Google Shape;267;p44"/>
          <p:cNvSpPr txBox="1"/>
          <p:nvPr/>
        </p:nvSpPr>
        <p:spPr>
          <a:xfrm>
            <a:off x="451475" y="193475"/>
            <a:ext cx="8481000" cy="4595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400">
                <a:latin typeface="Roboto" panose="02000000000000000000"/>
                <a:ea typeface="Roboto" panose="02000000000000000000"/>
                <a:cs typeface="Roboto" panose="02000000000000000000"/>
                <a:sym typeface="Roboto" panose="02000000000000000000"/>
              </a:rPr>
              <a:t>1.It may cause health related problems among individuals.</a:t>
            </a:r>
            <a:endParaRPr sz="2400">
              <a:latin typeface="Roboto" panose="02000000000000000000"/>
              <a:ea typeface="Roboto" panose="02000000000000000000"/>
              <a:cs typeface="Roboto" panose="02000000000000000000"/>
              <a:sym typeface="Roboto" panose="02000000000000000000"/>
            </a:endParaRPr>
          </a:p>
          <a:p>
            <a:pPr marL="0" lvl="0" indent="0" algn="l" rtl="0">
              <a:spcBef>
                <a:spcPts val="0"/>
              </a:spcBef>
              <a:spcAft>
                <a:spcPts val="0"/>
              </a:spcAft>
              <a:buNone/>
            </a:pPr>
            <a:r>
              <a:rPr lang="en-GB" sz="2400">
                <a:latin typeface="Roboto" panose="02000000000000000000"/>
                <a:ea typeface="Roboto" panose="02000000000000000000"/>
                <a:cs typeface="Roboto" panose="02000000000000000000"/>
                <a:sym typeface="Roboto" panose="02000000000000000000"/>
              </a:rPr>
              <a:t>2.Job </a:t>
            </a:r>
            <a:r>
              <a:rPr lang="en-GB" sz="2400">
                <a:solidFill>
                  <a:srgbClr val="222222"/>
                </a:solidFill>
                <a:highlight>
                  <a:srgbClr val="FFFFFF"/>
                </a:highlight>
              </a:rPr>
              <a:t>redundancy in traditional sectors.</a:t>
            </a:r>
            <a:endParaRPr sz="2400">
              <a:solidFill>
                <a:srgbClr val="222222"/>
              </a:solidFill>
              <a:highlight>
                <a:srgbClr val="FFFFFF"/>
              </a:highlight>
            </a:endParaRPr>
          </a:p>
          <a:p>
            <a:pPr marL="0" lvl="0" indent="0" algn="l" rtl="0">
              <a:spcBef>
                <a:spcPts val="0"/>
              </a:spcBef>
              <a:spcAft>
                <a:spcPts val="0"/>
              </a:spcAft>
              <a:buNone/>
            </a:pPr>
            <a:r>
              <a:rPr lang="en-GB" sz="2400">
                <a:solidFill>
                  <a:srgbClr val="222222"/>
                </a:solidFill>
                <a:highlight>
                  <a:srgbClr val="FFFFFF"/>
                </a:highlight>
              </a:rPr>
              <a:t>3.Persons may feel overwhelmed due to Virtual Reality.</a:t>
            </a:r>
            <a:endParaRPr sz="2400">
              <a:solidFill>
                <a:srgbClr val="222222"/>
              </a:solidFill>
              <a:highlight>
                <a:srgbClr val="FFFFFF"/>
              </a:highlight>
            </a:endParaRPr>
          </a:p>
          <a:p>
            <a:pPr marL="0" lvl="0" indent="0" algn="l" rtl="0">
              <a:spcBef>
                <a:spcPts val="0"/>
              </a:spcBef>
              <a:spcAft>
                <a:spcPts val="0"/>
              </a:spcAft>
              <a:buNone/>
            </a:pPr>
            <a:endParaRPr sz="2400">
              <a:solidFill>
                <a:srgbClr val="222222"/>
              </a:solidFill>
              <a:highlight>
                <a:srgbClr val="FFFFFF"/>
              </a:highlight>
            </a:endParaRPr>
          </a:p>
          <a:p>
            <a:pPr marL="0" lvl="0" indent="0" algn="l" rtl="0">
              <a:spcBef>
                <a:spcPts val="0"/>
              </a:spcBef>
              <a:spcAft>
                <a:spcPts val="0"/>
              </a:spcAft>
              <a:buNone/>
            </a:pPr>
            <a:r>
              <a:rPr lang="en-GB" sz="2400">
                <a:solidFill>
                  <a:srgbClr val="222222"/>
                </a:solidFill>
                <a:highlight>
                  <a:srgbClr val="FFFFFF"/>
                </a:highlight>
              </a:rPr>
              <a:t> </a:t>
            </a:r>
            <a:endParaRPr sz="2400">
              <a:latin typeface="Roboto" panose="02000000000000000000"/>
              <a:ea typeface="Roboto" panose="02000000000000000000"/>
              <a:cs typeface="Roboto" panose="02000000000000000000"/>
              <a:sym typeface="Roboto" panose="02000000000000000000"/>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271" name="Shape 271"/>
        <p:cNvGrpSpPr/>
        <p:nvPr/>
      </p:nvGrpSpPr>
      <p:grpSpPr>
        <a:xfrm>
          <a:off x="0" y="0"/>
          <a:ext cx="0" cy="0"/>
          <a:chOff x="0" y="0"/>
          <a:chExt cx="0" cy="0"/>
        </a:xfrm>
      </p:grpSpPr>
      <p:sp>
        <p:nvSpPr>
          <p:cNvPr id="272" name="Google Shape;272;p45"/>
          <p:cNvSpPr txBox="1"/>
          <p:nvPr>
            <p:ph type="body" idx="1"/>
          </p:nvPr>
        </p:nvSpPr>
        <p:spPr>
          <a:xfrm>
            <a:off x="311700" y="820575"/>
            <a:ext cx="8520600" cy="4260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sz="2400">
                <a:highlight>
                  <a:srgbClr val="999999"/>
                </a:highlight>
                <a:latin typeface="Georgia" panose="02040502050405020303"/>
                <a:ea typeface="Georgia" panose="02040502050405020303"/>
                <a:cs typeface="Georgia" panose="02040502050405020303"/>
                <a:sym typeface="Georgia" panose="02040502050405020303"/>
              </a:rPr>
              <a:t>Educational institutions have to find new approaches to prepare students sufficiently for their future, by introucing VR . To achieve that, teachers and digital systems such AI engines will have to learn to collaborate effectively to overcome the remaining challenges on the path towards better education. Therefore, it is crucial that AI systems are tailored to act side-by-side with teachers, taking on the repetitive tasks and leaving the challenging ones to the human. This will allow educational institutions to increase productivity, save cost, and create new opportunities</a:t>
            </a:r>
            <a:endParaRPr sz="2400">
              <a:highlight>
                <a:srgbClr val="999999"/>
              </a:highlight>
            </a:endParaRPr>
          </a:p>
        </p:txBody>
      </p:sp>
      <p:sp>
        <p:nvSpPr>
          <p:cNvPr id="273" name="Google Shape;273;p45"/>
          <p:cNvSpPr txBox="1"/>
          <p:nvPr/>
        </p:nvSpPr>
        <p:spPr>
          <a:xfrm>
            <a:off x="311700" y="233225"/>
            <a:ext cx="6581400" cy="436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3000" b="1">
                <a:solidFill>
                  <a:srgbClr val="8E7CC3"/>
                </a:solidFill>
                <a:latin typeface="Roboto" panose="02000000000000000000"/>
                <a:ea typeface="Roboto" panose="02000000000000000000"/>
                <a:cs typeface="Roboto" panose="02000000000000000000"/>
                <a:sym typeface="Roboto" panose="02000000000000000000"/>
              </a:rPr>
              <a:t>Conclusion</a:t>
            </a:r>
            <a:endParaRPr sz="3000" b="1">
              <a:solidFill>
                <a:srgbClr val="8E7CC3"/>
              </a:solidFill>
              <a:latin typeface="Roboto" panose="02000000000000000000"/>
              <a:ea typeface="Roboto" panose="02000000000000000000"/>
              <a:cs typeface="Roboto" panose="02000000000000000000"/>
              <a:sym typeface="Roboto" panose="0200000000000000000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02" name="Shape 102"/>
        <p:cNvGrpSpPr/>
        <p:nvPr/>
      </p:nvGrpSpPr>
      <p:grpSpPr>
        <a:xfrm>
          <a:off x="0" y="0"/>
          <a:ext cx="0" cy="0"/>
          <a:chOff x="0" y="0"/>
          <a:chExt cx="0" cy="0"/>
        </a:xfrm>
      </p:grpSpPr>
      <p:sp>
        <p:nvSpPr>
          <p:cNvPr id="103" name="Google Shape;103;p16"/>
          <p:cNvSpPr txBox="1"/>
          <p:nvPr>
            <p:ph type="title"/>
          </p:nvPr>
        </p:nvSpPr>
        <p:spPr>
          <a:xfrm>
            <a:off x="0" y="833825"/>
            <a:ext cx="8973600" cy="409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2400"/>
              <a:t>Well it is not the case this this method was not successful in that era.It was quite successful in that era because in that era:</a:t>
            </a:r>
            <a:endParaRPr sz="2400"/>
          </a:p>
          <a:p>
            <a:pPr marL="0" lvl="0" indent="0" algn="l" rtl="0">
              <a:spcBef>
                <a:spcPts val="0"/>
              </a:spcBef>
              <a:spcAft>
                <a:spcPts val="0"/>
              </a:spcAft>
              <a:buNone/>
            </a:pPr>
            <a:r>
              <a:rPr lang="en-GB" sz="2400" b="1"/>
              <a:t>1.Ideas were very less.</a:t>
            </a:r>
            <a:endParaRPr sz="2400" b="1"/>
          </a:p>
          <a:p>
            <a:pPr marL="0" lvl="0" indent="0" algn="l" rtl="0">
              <a:spcBef>
                <a:spcPts val="0"/>
              </a:spcBef>
              <a:spcAft>
                <a:spcPts val="0"/>
              </a:spcAft>
              <a:buNone/>
            </a:pPr>
            <a:r>
              <a:rPr lang="en-GB" sz="2400" b="1"/>
              <a:t>2.more workers were needed as industrial revolution was evolving.</a:t>
            </a:r>
            <a:endParaRPr sz="2400" b="1"/>
          </a:p>
          <a:p>
            <a:pPr marL="0" lvl="0" indent="0" algn="l" rtl="0">
              <a:spcBef>
                <a:spcPts val="0"/>
              </a:spcBef>
              <a:spcAft>
                <a:spcPts val="0"/>
              </a:spcAft>
              <a:buNone/>
            </a:pPr>
            <a:endParaRPr sz="2400" b="1"/>
          </a:p>
          <a:p>
            <a:pPr marL="0" lvl="0" indent="0" algn="l" rtl="0">
              <a:spcBef>
                <a:spcPts val="0"/>
              </a:spcBef>
              <a:spcAft>
                <a:spcPts val="0"/>
              </a:spcAft>
              <a:buClr>
                <a:schemeClr val="dk1"/>
              </a:buClr>
              <a:buSzPts val="1100"/>
              <a:buFont typeface="Arial" panose="020B0604020202020204"/>
              <a:buNone/>
            </a:pPr>
            <a:r>
              <a:rPr lang="en-GB" sz="2400"/>
              <a:t>The traditional method of education was quite compatible.</a:t>
            </a:r>
            <a:endParaRPr sz="24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07" name="Shape 107"/>
        <p:cNvGrpSpPr/>
        <p:nvPr/>
      </p:nvGrpSpPr>
      <p:grpSpPr>
        <a:xfrm>
          <a:off x="0" y="0"/>
          <a:ext cx="0" cy="0"/>
          <a:chOff x="0" y="0"/>
          <a:chExt cx="0" cy="0"/>
        </a:xfrm>
      </p:grpSpPr>
      <p:sp>
        <p:nvSpPr>
          <p:cNvPr id="108" name="Google Shape;108;p17"/>
          <p:cNvSpPr txBox="1"/>
          <p:nvPr/>
        </p:nvSpPr>
        <p:spPr>
          <a:xfrm>
            <a:off x="250900" y="320600"/>
            <a:ext cx="8712000" cy="441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Old Standard TT" panose="00000500000000000000"/>
              <a:ea typeface="Old Standard TT" panose="00000500000000000000"/>
              <a:cs typeface="Old Standard TT" panose="00000500000000000000"/>
              <a:sym typeface="Old Standard TT" panose="00000500000000000000"/>
            </a:endParaRPr>
          </a:p>
        </p:txBody>
      </p:sp>
      <p:sp>
        <p:nvSpPr>
          <p:cNvPr id="109" name="Google Shape;109;p17"/>
          <p:cNvSpPr/>
          <p:nvPr/>
        </p:nvSpPr>
        <p:spPr>
          <a:xfrm>
            <a:off x="906025" y="460025"/>
            <a:ext cx="7624659" cy="4279278"/>
          </a:xfrm>
          <a:prstGeom prst="rect">
            <a:avLst/>
          </a:prstGeom>
        </p:spPr>
        <p:txBody>
          <a:bodyPr>
            <a:prstTxWarp prst="textPlain">
              <a:avLst/>
            </a:prstTxWarp>
          </a:bodyPr>
          <a:lstStyle/>
          <a:p>
            <a:pPr lvl="0" algn="ctr"/>
            <a:r>
              <a:rPr b="0" i="0">
                <a:ln w="9525" cap="flat" cmpd="sng">
                  <a:solidFill>
                    <a:schemeClr val="dk2"/>
                  </a:solidFill>
                  <a:prstDash val="solid"/>
                  <a:round/>
                  <a:headEnd type="none" w="sm" len="sm"/>
                  <a:tailEnd type="none" w="sm" len="sm"/>
                </a:ln>
                <a:solidFill>
                  <a:schemeClr val="lt2"/>
                </a:solidFill>
                <a:latin typeface="Arial" panose="020B0604020202020204"/>
              </a:rPr>
              <a:t>Let's have a look </a:t>
            </a:r>
            <a:br>
              <a:rPr b="0" i="0">
                <a:ln w="9525" cap="flat" cmpd="sng">
                  <a:solidFill>
                    <a:schemeClr val="dk2"/>
                  </a:solidFill>
                  <a:prstDash val="solid"/>
                  <a:round/>
                  <a:headEnd type="none" w="sm" len="sm"/>
                  <a:tailEnd type="none" w="sm" len="sm"/>
                </a:ln>
                <a:solidFill>
                  <a:schemeClr val="lt2"/>
                </a:solidFill>
                <a:latin typeface="Arial" panose="020B0604020202020204"/>
              </a:rPr>
            </a:br>
            <a:r>
              <a:rPr b="0" i="0">
                <a:ln w="9525" cap="flat" cmpd="sng">
                  <a:solidFill>
                    <a:schemeClr val="dk2"/>
                  </a:solidFill>
                  <a:prstDash val="solid"/>
                  <a:round/>
                  <a:headEnd type="none" w="sm" len="sm"/>
                  <a:tailEnd type="none" w="sm" len="sm"/>
                </a:ln>
                <a:solidFill>
                  <a:schemeClr val="lt2"/>
                </a:solidFill>
                <a:latin typeface="Arial" panose="020B0604020202020204"/>
              </a:rPr>
              <a:t>how the classrooms looked like </a:t>
            </a:r>
            <a:br>
              <a:rPr b="0" i="0">
                <a:ln w="9525" cap="flat" cmpd="sng">
                  <a:solidFill>
                    <a:schemeClr val="dk2"/>
                  </a:solidFill>
                  <a:prstDash val="solid"/>
                  <a:round/>
                  <a:headEnd type="none" w="sm" len="sm"/>
                  <a:tailEnd type="none" w="sm" len="sm"/>
                </a:ln>
                <a:solidFill>
                  <a:schemeClr val="lt2"/>
                </a:solidFill>
                <a:latin typeface="Arial" panose="020B0604020202020204"/>
              </a:rPr>
            </a:br>
            <a:r>
              <a:rPr b="0" i="0">
                <a:ln w="9525" cap="flat" cmpd="sng">
                  <a:solidFill>
                    <a:schemeClr val="dk2"/>
                  </a:solidFill>
                  <a:prstDash val="solid"/>
                  <a:round/>
                  <a:headEnd type="none" w="sm" len="sm"/>
                  <a:tailEnd type="none" w="sm" len="sm"/>
                </a:ln>
                <a:solidFill>
                  <a:schemeClr val="lt2"/>
                </a:solidFill>
                <a:latin typeface="Arial" panose="020B0604020202020204"/>
              </a:rPr>
              <a:t>about 100 years ago.</a:t>
            </a:r>
            <a:br>
              <a:rPr b="0" i="0">
                <a:ln w="9525" cap="flat" cmpd="sng">
                  <a:solidFill>
                    <a:schemeClr val="dk2"/>
                  </a:solidFill>
                  <a:prstDash val="solid"/>
                  <a:round/>
                  <a:headEnd type="none" w="sm" len="sm"/>
                  <a:tailEnd type="none" w="sm" len="sm"/>
                </a:ln>
                <a:solidFill>
                  <a:schemeClr val="lt2"/>
                </a:solidFill>
                <a:latin typeface="Arial" panose="020B0604020202020204"/>
              </a:rPr>
            </a:br>
            <a:r>
              <a:rPr b="0" i="0">
                <a:ln w="9525" cap="flat" cmpd="sng">
                  <a:solidFill>
                    <a:schemeClr val="dk2"/>
                  </a:solidFill>
                  <a:prstDash val="solid"/>
                  <a:round/>
                  <a:headEnd type="none" w="sm" len="sm"/>
                  <a:tailEnd type="none" w="sm" len="sm"/>
                </a:ln>
                <a:solidFill>
                  <a:schemeClr val="lt2"/>
                </a:solidFill>
                <a:latin typeface="Arial" panose="020B0604020202020204"/>
              </a:rPr>
              <a:t>Shall we???</a:t>
            </a:r>
            <a:endParaRPr b="0" i="0">
              <a:ln w="9525" cap="flat" cmpd="sng">
                <a:solidFill>
                  <a:schemeClr val="dk2"/>
                </a:solidFill>
                <a:prstDash val="solid"/>
                <a:round/>
                <a:headEnd type="none" w="sm" len="sm"/>
                <a:tailEnd type="none" w="sm" len="sm"/>
              </a:ln>
              <a:solidFill>
                <a:schemeClr val="lt2"/>
              </a:solidFill>
              <a:latin typeface="Arial" panose="020B0604020202020204"/>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13" name="Shape 113"/>
        <p:cNvGrpSpPr/>
        <p:nvPr/>
      </p:nvGrpSpPr>
      <p:grpSpPr>
        <a:xfrm>
          <a:off x="0" y="0"/>
          <a:ext cx="0" cy="0"/>
          <a:chOff x="0" y="0"/>
          <a:chExt cx="0" cy="0"/>
        </a:xfrm>
      </p:grpSpPr>
      <p:sp>
        <p:nvSpPr>
          <p:cNvPr id="114" name="Google Shape;114;p18"/>
          <p:cNvSpPr txBox="1"/>
          <p:nvPr>
            <p:ph type="title"/>
          </p:nvPr>
        </p:nvSpPr>
        <p:spPr>
          <a:xfrm>
            <a:off x="490250" y="526350"/>
            <a:ext cx="5618700" cy="409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115" name="Google Shape;115;p18"/>
          <p:cNvPicPr preferRelativeResize="0"/>
          <p:nvPr/>
        </p:nvPicPr>
        <p:blipFill>
          <a:blip r:embed="rId1"/>
          <a:stretch>
            <a:fillRect/>
          </a:stretch>
        </p:blipFill>
        <p:spPr>
          <a:xfrm>
            <a:off x="480205" y="526350"/>
            <a:ext cx="7685745" cy="40908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19" name="Shape 119"/>
        <p:cNvGrpSpPr/>
        <p:nvPr/>
      </p:nvGrpSpPr>
      <p:grpSpPr>
        <a:xfrm>
          <a:off x="0" y="0"/>
          <a:ext cx="0" cy="0"/>
          <a:chOff x="0" y="0"/>
          <a:chExt cx="0" cy="0"/>
        </a:xfrm>
      </p:grpSpPr>
      <p:pic>
        <p:nvPicPr>
          <p:cNvPr id="120" name="Google Shape;120;p19"/>
          <p:cNvPicPr preferRelativeResize="0"/>
          <p:nvPr/>
        </p:nvPicPr>
        <p:blipFill>
          <a:blip r:embed="rId1"/>
          <a:stretch>
            <a:fillRect/>
          </a:stretch>
        </p:blipFill>
        <p:spPr>
          <a:xfrm>
            <a:off x="669825" y="152400"/>
            <a:ext cx="7804356" cy="483870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24" name="Shape 124"/>
        <p:cNvGrpSpPr/>
        <p:nvPr/>
      </p:nvGrpSpPr>
      <p:grpSpPr>
        <a:xfrm>
          <a:off x="0" y="0"/>
          <a:ext cx="0" cy="0"/>
          <a:chOff x="0" y="0"/>
          <a:chExt cx="0" cy="0"/>
        </a:xfrm>
      </p:grpSpPr>
      <p:sp>
        <p:nvSpPr>
          <p:cNvPr id="125" name="Google Shape;125;p20"/>
          <p:cNvSpPr txBox="1"/>
          <p:nvPr/>
        </p:nvSpPr>
        <p:spPr>
          <a:xfrm>
            <a:off x="752700" y="376350"/>
            <a:ext cx="7764000" cy="4335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Old Standard TT" panose="00000500000000000000"/>
              <a:ea typeface="Old Standard TT" panose="00000500000000000000"/>
              <a:cs typeface="Old Standard TT" panose="00000500000000000000"/>
              <a:sym typeface="Old Standard TT" panose="00000500000000000000"/>
            </a:endParaRPr>
          </a:p>
        </p:txBody>
      </p:sp>
      <p:sp>
        <p:nvSpPr>
          <p:cNvPr id="126" name="Google Shape;126;p20"/>
          <p:cNvSpPr/>
          <p:nvPr/>
        </p:nvSpPr>
        <p:spPr>
          <a:xfrm>
            <a:off x="933926" y="376350"/>
            <a:ext cx="7331916" cy="4334997"/>
          </a:xfrm>
          <a:prstGeom prst="rect">
            <a:avLst/>
          </a:prstGeom>
        </p:spPr>
        <p:txBody>
          <a:bodyPr>
            <a:prstTxWarp prst="textPlain">
              <a:avLst/>
            </a:prstTxWarp>
          </a:bodyPr>
          <a:lstStyle/>
          <a:p>
            <a:pPr lvl="0" algn="ctr"/>
            <a:r>
              <a:rPr b="0" i="0">
                <a:ln w="9525" cap="flat" cmpd="sng">
                  <a:solidFill>
                    <a:schemeClr val="dk2"/>
                  </a:solidFill>
                  <a:prstDash val="solid"/>
                  <a:round/>
                  <a:headEnd type="none" w="sm" len="sm"/>
                  <a:tailEnd type="none" w="sm" len="sm"/>
                </a:ln>
                <a:solidFill>
                  <a:schemeClr val="lt2"/>
                </a:solidFill>
                <a:latin typeface="Arial" panose="020B0604020202020204"/>
              </a:rPr>
              <a:t>Now</a:t>
            </a:r>
            <a:br>
              <a:rPr b="0" i="0">
                <a:ln w="9525" cap="flat" cmpd="sng">
                  <a:solidFill>
                    <a:schemeClr val="dk2"/>
                  </a:solidFill>
                  <a:prstDash val="solid"/>
                  <a:round/>
                  <a:headEnd type="none" w="sm" len="sm"/>
                  <a:tailEnd type="none" w="sm" len="sm"/>
                </a:ln>
                <a:solidFill>
                  <a:schemeClr val="lt2"/>
                </a:solidFill>
                <a:latin typeface="Arial" panose="020B0604020202020204"/>
              </a:rPr>
            </a:br>
            <a:r>
              <a:rPr b="0" i="0">
                <a:ln w="9525" cap="flat" cmpd="sng">
                  <a:solidFill>
                    <a:schemeClr val="dk2"/>
                  </a:solidFill>
                  <a:prstDash val="solid"/>
                  <a:round/>
                  <a:headEnd type="none" w="sm" len="sm"/>
                  <a:tailEnd type="none" w="sm" len="sm"/>
                </a:ln>
                <a:solidFill>
                  <a:schemeClr val="lt2"/>
                </a:solidFill>
                <a:latin typeface="Arial" panose="020B0604020202020204"/>
              </a:rPr>
              <a:t>lets have a look</a:t>
            </a:r>
            <a:br>
              <a:rPr b="0" i="0">
                <a:ln w="9525" cap="flat" cmpd="sng">
                  <a:solidFill>
                    <a:schemeClr val="dk2"/>
                  </a:solidFill>
                  <a:prstDash val="solid"/>
                  <a:round/>
                  <a:headEnd type="none" w="sm" len="sm"/>
                  <a:tailEnd type="none" w="sm" len="sm"/>
                </a:ln>
                <a:solidFill>
                  <a:schemeClr val="lt2"/>
                </a:solidFill>
                <a:latin typeface="Arial" panose="020B0604020202020204"/>
              </a:rPr>
            </a:br>
            <a:r>
              <a:rPr b="0" i="0">
                <a:ln w="9525" cap="flat" cmpd="sng">
                  <a:solidFill>
                    <a:schemeClr val="dk2"/>
                  </a:solidFill>
                  <a:prstDash val="solid"/>
                  <a:round/>
                  <a:headEnd type="none" w="sm" len="sm"/>
                  <a:tailEnd type="none" w="sm" len="sm"/>
                </a:ln>
                <a:solidFill>
                  <a:schemeClr val="lt2"/>
                </a:solidFill>
                <a:latin typeface="Arial" panose="020B0604020202020204"/>
              </a:rPr>
              <a:t>in our modern education</a:t>
            </a:r>
            <a:endParaRPr b="0" i="0">
              <a:ln w="9525" cap="flat" cmpd="sng">
                <a:solidFill>
                  <a:schemeClr val="dk2"/>
                </a:solidFill>
                <a:prstDash val="solid"/>
                <a:round/>
                <a:headEnd type="none" w="sm" len="sm"/>
                <a:tailEnd type="none" w="sm" len="sm"/>
              </a:ln>
              <a:solidFill>
                <a:schemeClr val="lt2"/>
              </a:solidFill>
              <a:latin typeface="Arial" panose="020B0604020202020204"/>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30" name="Shape 130"/>
        <p:cNvGrpSpPr/>
        <p:nvPr/>
      </p:nvGrpSpPr>
      <p:grpSpPr>
        <a:xfrm>
          <a:off x="0" y="0"/>
          <a:ext cx="0" cy="0"/>
          <a:chOff x="0" y="0"/>
          <a:chExt cx="0" cy="0"/>
        </a:xfrm>
      </p:grpSpPr>
      <p:sp>
        <p:nvSpPr>
          <p:cNvPr id="131" name="Google Shape;131;p21"/>
          <p:cNvSpPr txBox="1"/>
          <p:nvPr>
            <p:ph type="title"/>
          </p:nvPr>
        </p:nvSpPr>
        <p:spPr>
          <a:xfrm>
            <a:off x="598100" y="2152347"/>
            <a:ext cx="8222100" cy="838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132" name="Google Shape;132;p21"/>
          <p:cNvPicPr preferRelativeResize="0"/>
          <p:nvPr/>
        </p:nvPicPr>
        <p:blipFill>
          <a:blip r:embed="rId1"/>
          <a:stretch>
            <a:fillRect/>
          </a:stretch>
        </p:blipFill>
        <p:spPr>
          <a:xfrm>
            <a:off x="624225" y="320600"/>
            <a:ext cx="8007075" cy="4544125"/>
          </a:xfrm>
          <a:prstGeom prst="rect">
            <a:avLst/>
          </a:prstGeom>
          <a:noFill/>
          <a:ln>
            <a:noFill/>
          </a:ln>
        </p:spPr>
      </p:pic>
    </p:spTree>
  </p:cSld>
  <p:clrMapOvr>
    <a:masterClrMapping/>
  </p:clrMapOvr>
</p:sld>
</file>

<file path=ppt/theme/theme1.xml><?xml version="1.0" encoding="utf-8"?>
<a:theme xmlns:a="http://schemas.openxmlformats.org/drawingml/2006/main" name="Geometric">
  <a:themeElements>
    <a:clrScheme name="Geometric">
      <a:dk1>
        <a:srgbClr val="2A3990"/>
      </a:dk1>
      <a:lt1>
        <a:srgbClr val="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4589</Words>
  <Application>WPS Presentation</Application>
  <PresentationFormat/>
  <Paragraphs>113</Paragraphs>
  <Slides>33</Slides>
  <Notes>0</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33</vt:i4>
      </vt:variant>
    </vt:vector>
  </HeadingPairs>
  <TitlesOfParts>
    <vt:vector size="43" baseType="lpstr">
      <vt:lpstr>Arial</vt:lpstr>
      <vt:lpstr>SimSun</vt:lpstr>
      <vt:lpstr>Wingdings</vt:lpstr>
      <vt:lpstr>Arial</vt:lpstr>
      <vt:lpstr>Roboto</vt:lpstr>
      <vt:lpstr>Old Standard TT</vt:lpstr>
      <vt:lpstr>Microsoft YaHei</vt:lpstr>
      <vt:lpstr>Arial Unicode MS</vt:lpstr>
      <vt:lpstr>Georgia</vt:lpstr>
      <vt:lpstr>Geometric</vt:lpstr>
      <vt:lpstr>Developing powerful education   tools</vt:lpstr>
      <vt:lpstr>PowerPoint 演示文稿</vt:lpstr>
      <vt:lpstr>Does traditional education prepare students adequately for the future ?</vt:lpstr>
      <vt:lpstr>The traditional method of education was quite compatible.</vt:lpstr>
      <vt:lpstr>PowerPoint 演示文稿</vt:lpstr>
      <vt:lpstr>PowerPoint 演示文稿</vt:lpstr>
      <vt:lpstr>PowerPoint 演示文稿</vt:lpstr>
      <vt:lpstr>PowerPoint 演示文稿</vt:lpstr>
      <vt:lpstr>PowerPoint 演示文稿</vt:lpstr>
      <vt:lpstr>PowerPoint 演示文稿</vt:lpstr>
      <vt:lpstr>Well even after more than a century,the scenario of education has not changed much...</vt:lpstr>
      <vt:lpstr>PowerPoint 演示文稿</vt:lpstr>
      <vt:lpstr>Drawback of present Education System</vt:lpstr>
      <vt:lpstr>Future of Education System</vt:lpstr>
      <vt:lpstr>Introducing AI in VR</vt:lpstr>
      <vt:lpstr>PowerPoint 演示文稿</vt:lpstr>
      <vt:lpstr>PowerPoint 演示文稿</vt:lpstr>
      <vt:lpstr>PowerPoint 演示文稿</vt:lpstr>
      <vt:lpstr>In 2011, Google launched the online course “Introduction into AI” in which 160,000 students enrolled in the first batch</vt:lpstr>
      <vt:lpstr>PowerPoint 演示文稿</vt:lpstr>
      <vt:lpstr>PowerPoint 演示文稿</vt:lpstr>
      <vt:lpstr>PowerPoint 演示文稿</vt:lpstr>
      <vt:lpstr>Artificial intelligence in Education System</vt:lpstr>
      <vt:lpstr>PowerPoint 演示文稿</vt:lpstr>
      <vt:lpstr>PowerPoint 演示文稿</vt:lpstr>
      <vt:lpstr>PowerPoint 演示文稿</vt:lpstr>
      <vt:lpstr>PowerPoint 演示文稿</vt:lpstr>
      <vt:lpstr>PowerPoint 演示文稿</vt:lpstr>
      <vt:lpstr>PowerPoint 演示文稿</vt:lpstr>
      <vt:lpstr>3.New sophisticated jobs opportunities available.</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Developing powerful education   tools</dc:title>
  <dc:creator/>
  <cp:lastModifiedBy>KIIT</cp:lastModifiedBy>
  <cp:revision>2</cp:revision>
  <dcterms:created xsi:type="dcterms:W3CDTF">2019-03-10T09:41:10Z</dcterms:created>
  <dcterms:modified xsi:type="dcterms:W3CDTF">2019-03-10T09:41:31Z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1033-10.2.0.7635</vt:lpwstr>
  </property>
</Properties>
</file>